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63" r:id="rId4"/>
    <p:sldId id="266" r:id="rId5"/>
    <p:sldId id="258" r:id="rId6"/>
    <p:sldId id="267" r:id="rId7"/>
    <p:sldId id="259" r:id="rId8"/>
    <p:sldId id="260" r:id="rId9"/>
    <p:sldId id="261" r:id="rId10"/>
    <p:sldId id="262" r:id="rId11"/>
    <p:sldId id="264" r:id="rId12"/>
    <p:sldId id="265" r:id="rId13"/>
    <p:sldId id="268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3" r:id="rId27"/>
    <p:sldId id="285" r:id="rId28"/>
    <p:sldId id="282" r:id="rId29"/>
    <p:sldId id="284" r:id="rId3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49" d="100"/>
          <a:sy n="49" d="100"/>
        </p:scale>
        <p:origin x="91" y="8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_rels/drawing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svg"/><Relationship Id="rId1" Type="http://schemas.openxmlformats.org/officeDocument/2006/relationships/image" Target="../media/image6.png"/><Relationship Id="rId6" Type="http://schemas.openxmlformats.org/officeDocument/2006/relationships/image" Target="../media/image11.sv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svg"/><Relationship Id="rId9" Type="http://schemas.openxmlformats.org/officeDocument/2006/relationships/image" Target="../media/image1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2">
        <a:alpha val="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F180EE-50D2-4B3D-A574-9DB1F1E2521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accent0_3" csCatId="mainScheme" phldr="1"/>
      <dgm:spPr/>
      <dgm:t>
        <a:bodyPr/>
        <a:lstStyle/>
        <a:p>
          <a:endParaRPr lang="en-US"/>
        </a:p>
      </dgm:t>
    </dgm:pt>
    <dgm:pt modelId="{06F5B441-FD16-4500-B21C-CE95F07E84A6}">
      <dgm:prSet/>
      <dgm:spPr/>
      <dgm:t>
        <a:bodyPr/>
        <a:lstStyle/>
        <a:p>
          <a:pPr>
            <a:defRPr cap="all"/>
          </a:pPr>
          <a:r>
            <a:rPr lang="en-US"/>
            <a:t>Mail</a:t>
          </a:r>
        </a:p>
      </dgm:t>
    </dgm:pt>
    <dgm:pt modelId="{D36EE853-55E2-4376-A4DA-862D5564DF8C}" type="parTrans" cxnId="{38E65F0B-03CF-47DE-B8EF-B48D9BB0772A}">
      <dgm:prSet/>
      <dgm:spPr/>
      <dgm:t>
        <a:bodyPr/>
        <a:lstStyle/>
        <a:p>
          <a:endParaRPr lang="en-US"/>
        </a:p>
      </dgm:t>
    </dgm:pt>
    <dgm:pt modelId="{7F08A802-E90D-44BA-AC29-352125B04B26}" type="sibTrans" cxnId="{38E65F0B-03CF-47DE-B8EF-B48D9BB0772A}">
      <dgm:prSet/>
      <dgm:spPr/>
      <dgm:t>
        <a:bodyPr/>
        <a:lstStyle/>
        <a:p>
          <a:endParaRPr lang="en-US"/>
        </a:p>
      </dgm:t>
    </dgm:pt>
    <dgm:pt modelId="{FDB97563-B40A-4FF0-97AE-C2A49C398982}">
      <dgm:prSet/>
      <dgm:spPr/>
      <dgm:t>
        <a:bodyPr/>
        <a:lstStyle/>
        <a:p>
          <a:pPr>
            <a:defRPr cap="all"/>
          </a:pPr>
          <a:r>
            <a:rPr lang="en-US"/>
            <a:t>Email</a:t>
          </a:r>
        </a:p>
      </dgm:t>
    </dgm:pt>
    <dgm:pt modelId="{E32BCBCC-B677-42D3-A1D1-F14351BB9E4D}" type="parTrans" cxnId="{3E92A29E-9E3D-4CD5-A511-254952EA0C49}">
      <dgm:prSet/>
      <dgm:spPr/>
      <dgm:t>
        <a:bodyPr/>
        <a:lstStyle/>
        <a:p>
          <a:endParaRPr lang="en-US"/>
        </a:p>
      </dgm:t>
    </dgm:pt>
    <dgm:pt modelId="{F2CE5B21-8E07-4978-9FDD-C48922D7E211}" type="sibTrans" cxnId="{3E92A29E-9E3D-4CD5-A511-254952EA0C49}">
      <dgm:prSet/>
      <dgm:spPr/>
      <dgm:t>
        <a:bodyPr/>
        <a:lstStyle/>
        <a:p>
          <a:endParaRPr lang="en-US"/>
        </a:p>
      </dgm:t>
    </dgm:pt>
    <dgm:pt modelId="{DA624AB4-3DC8-4623-9EA0-DA69673C8BA5}">
      <dgm:prSet/>
      <dgm:spPr/>
      <dgm:t>
        <a:bodyPr/>
        <a:lstStyle/>
        <a:p>
          <a:pPr>
            <a:defRPr cap="all"/>
          </a:pPr>
          <a:r>
            <a:rPr lang="en-US"/>
            <a:t>Video</a:t>
          </a:r>
        </a:p>
      </dgm:t>
    </dgm:pt>
    <dgm:pt modelId="{17AC6399-F27E-4A84-A722-867A703D3E52}" type="parTrans" cxnId="{B2280773-302B-442B-8FEF-0E1563901E5E}">
      <dgm:prSet/>
      <dgm:spPr/>
      <dgm:t>
        <a:bodyPr/>
        <a:lstStyle/>
        <a:p>
          <a:endParaRPr lang="en-US"/>
        </a:p>
      </dgm:t>
    </dgm:pt>
    <dgm:pt modelId="{353FD195-5CD1-4316-A433-34D307270C4D}" type="sibTrans" cxnId="{B2280773-302B-442B-8FEF-0E1563901E5E}">
      <dgm:prSet/>
      <dgm:spPr/>
      <dgm:t>
        <a:bodyPr/>
        <a:lstStyle/>
        <a:p>
          <a:endParaRPr lang="en-US"/>
        </a:p>
      </dgm:t>
    </dgm:pt>
    <dgm:pt modelId="{90D67AFB-93E1-41DE-8CF2-0AE1EB403BA1}">
      <dgm:prSet/>
      <dgm:spPr/>
      <dgm:t>
        <a:bodyPr/>
        <a:lstStyle/>
        <a:p>
          <a:pPr>
            <a:defRPr cap="all"/>
          </a:pPr>
          <a:r>
            <a:rPr lang="en-US"/>
            <a:t>Chat</a:t>
          </a:r>
        </a:p>
      </dgm:t>
    </dgm:pt>
    <dgm:pt modelId="{A4930E01-F158-444C-80FF-823384C931A8}" type="parTrans" cxnId="{1B787CEB-881C-4F4D-83BE-16C5BAD32001}">
      <dgm:prSet/>
      <dgm:spPr/>
      <dgm:t>
        <a:bodyPr/>
        <a:lstStyle/>
        <a:p>
          <a:endParaRPr lang="en-US"/>
        </a:p>
      </dgm:t>
    </dgm:pt>
    <dgm:pt modelId="{13909463-FE93-4175-8FB6-C1D62A1F3083}" type="sibTrans" cxnId="{1B787CEB-881C-4F4D-83BE-16C5BAD32001}">
      <dgm:prSet/>
      <dgm:spPr/>
      <dgm:t>
        <a:bodyPr/>
        <a:lstStyle/>
        <a:p>
          <a:endParaRPr lang="en-US"/>
        </a:p>
      </dgm:t>
    </dgm:pt>
    <dgm:pt modelId="{4941EFF0-72CF-4543-91DB-67EABC553783}">
      <dgm:prSet/>
      <dgm:spPr/>
      <dgm:t>
        <a:bodyPr/>
        <a:lstStyle/>
        <a:p>
          <a:pPr>
            <a:defRPr cap="all"/>
          </a:pPr>
          <a:r>
            <a:rPr lang="en-US"/>
            <a:t>Phone</a:t>
          </a:r>
        </a:p>
      </dgm:t>
    </dgm:pt>
    <dgm:pt modelId="{09AC7FB6-9B53-4A34-A8C4-8016429D2FD5}" type="parTrans" cxnId="{EEFBA60E-E084-4F36-ABC6-A16320288B88}">
      <dgm:prSet/>
      <dgm:spPr/>
      <dgm:t>
        <a:bodyPr/>
        <a:lstStyle/>
        <a:p>
          <a:endParaRPr lang="en-US"/>
        </a:p>
      </dgm:t>
    </dgm:pt>
    <dgm:pt modelId="{A7092946-E4CB-42B9-9E87-94AC0041B206}" type="sibTrans" cxnId="{EEFBA60E-E084-4F36-ABC6-A16320288B88}">
      <dgm:prSet/>
      <dgm:spPr/>
      <dgm:t>
        <a:bodyPr/>
        <a:lstStyle/>
        <a:p>
          <a:endParaRPr lang="en-US"/>
        </a:p>
      </dgm:t>
    </dgm:pt>
    <dgm:pt modelId="{47EDE521-6E11-4E2A-9138-F4AB9DC36A51}" type="pres">
      <dgm:prSet presAssocID="{32F180EE-50D2-4B3D-A574-9DB1F1E2521D}" presName="root" presStyleCnt="0">
        <dgm:presLayoutVars>
          <dgm:dir/>
          <dgm:resizeHandles val="exact"/>
        </dgm:presLayoutVars>
      </dgm:prSet>
      <dgm:spPr/>
    </dgm:pt>
    <dgm:pt modelId="{06F01DA7-EF46-4EDE-BB83-1DFCBCAF1DC9}" type="pres">
      <dgm:prSet presAssocID="{06F5B441-FD16-4500-B21C-CE95F07E84A6}" presName="compNode" presStyleCnt="0"/>
      <dgm:spPr/>
    </dgm:pt>
    <dgm:pt modelId="{4651408D-CCE2-4AC2-927D-C2B25AF010CF}" type="pres">
      <dgm:prSet presAssocID="{06F5B441-FD16-4500-B21C-CE95F07E84A6}" presName="iconBgRect" presStyleLbl="bgShp" presStyleIdx="0" presStyleCnt="5"/>
      <dgm:spPr/>
    </dgm:pt>
    <dgm:pt modelId="{6CEC004E-DC92-4BCC-9D5F-C7466DD4F732}" type="pres">
      <dgm:prSet presAssocID="{06F5B441-FD16-4500-B21C-CE95F07E84A6}" presName="iconRect" presStyleLbl="node1" presStyleIdx="0" presStyleCnt="5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nvelope"/>
        </a:ext>
      </dgm:extLst>
    </dgm:pt>
    <dgm:pt modelId="{856C3261-2ECB-4654-929F-92412B2DBE25}" type="pres">
      <dgm:prSet presAssocID="{06F5B441-FD16-4500-B21C-CE95F07E84A6}" presName="spaceRect" presStyleCnt="0"/>
      <dgm:spPr/>
    </dgm:pt>
    <dgm:pt modelId="{CD087A52-84A9-48C9-844B-4B09E7CE0C85}" type="pres">
      <dgm:prSet presAssocID="{06F5B441-FD16-4500-B21C-CE95F07E84A6}" presName="textRect" presStyleLbl="revTx" presStyleIdx="0" presStyleCnt="5">
        <dgm:presLayoutVars>
          <dgm:chMax val="1"/>
          <dgm:chPref val="1"/>
        </dgm:presLayoutVars>
      </dgm:prSet>
      <dgm:spPr/>
    </dgm:pt>
    <dgm:pt modelId="{44A57842-2CD9-439C-A423-56BCC7D139CF}" type="pres">
      <dgm:prSet presAssocID="{7F08A802-E90D-44BA-AC29-352125B04B26}" presName="sibTrans" presStyleCnt="0"/>
      <dgm:spPr/>
    </dgm:pt>
    <dgm:pt modelId="{A650B2D9-43A8-4D9C-B6F0-D8946647764A}" type="pres">
      <dgm:prSet presAssocID="{FDB97563-B40A-4FF0-97AE-C2A49C398982}" presName="compNode" presStyleCnt="0"/>
      <dgm:spPr/>
    </dgm:pt>
    <dgm:pt modelId="{8072E325-D4F3-406C-BC9B-D26A3FF90229}" type="pres">
      <dgm:prSet presAssocID="{FDB97563-B40A-4FF0-97AE-C2A49C398982}" presName="iconBgRect" presStyleLbl="bgShp" presStyleIdx="1" presStyleCnt="5"/>
      <dgm:spPr/>
    </dgm:pt>
    <dgm:pt modelId="{428D6631-8F74-4282-8150-F9297EF28B5B}" type="pres">
      <dgm:prSet presAssocID="{FDB97563-B40A-4FF0-97AE-C2A49C398982}" presName="iconRect" presStyleLbl="node1" presStyleIdx="1" presStyleCnt="5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mail"/>
        </a:ext>
      </dgm:extLst>
    </dgm:pt>
    <dgm:pt modelId="{45C41C5C-376E-4199-82A1-32D5E7071BE3}" type="pres">
      <dgm:prSet presAssocID="{FDB97563-B40A-4FF0-97AE-C2A49C398982}" presName="spaceRect" presStyleCnt="0"/>
      <dgm:spPr/>
    </dgm:pt>
    <dgm:pt modelId="{5726E2BC-26CE-4AB5-8A85-AB301CB7B1B8}" type="pres">
      <dgm:prSet presAssocID="{FDB97563-B40A-4FF0-97AE-C2A49C398982}" presName="textRect" presStyleLbl="revTx" presStyleIdx="1" presStyleCnt="5">
        <dgm:presLayoutVars>
          <dgm:chMax val="1"/>
          <dgm:chPref val="1"/>
        </dgm:presLayoutVars>
      </dgm:prSet>
      <dgm:spPr/>
    </dgm:pt>
    <dgm:pt modelId="{BB7DB471-5E5B-4664-A522-4D08C1AFFFA8}" type="pres">
      <dgm:prSet presAssocID="{F2CE5B21-8E07-4978-9FDD-C48922D7E211}" presName="sibTrans" presStyleCnt="0"/>
      <dgm:spPr/>
    </dgm:pt>
    <dgm:pt modelId="{1EC55F8C-2583-49A8-95FF-D911909955EB}" type="pres">
      <dgm:prSet presAssocID="{DA624AB4-3DC8-4623-9EA0-DA69673C8BA5}" presName="compNode" presStyleCnt="0"/>
      <dgm:spPr/>
    </dgm:pt>
    <dgm:pt modelId="{D6693B87-353D-4AA4-BA22-E99B1E761C86}" type="pres">
      <dgm:prSet presAssocID="{DA624AB4-3DC8-4623-9EA0-DA69673C8BA5}" presName="iconBgRect" presStyleLbl="bgShp" presStyleIdx="2" presStyleCnt="5"/>
      <dgm:spPr/>
    </dgm:pt>
    <dgm:pt modelId="{1C50CDB1-3819-4624-AF3E-E9229CBC55D4}" type="pres">
      <dgm:prSet presAssocID="{DA624AB4-3DC8-4623-9EA0-DA69673C8BA5}" presName="iconRect" presStyleLbl="node1" presStyleIdx="2" presStyleCnt="5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Video camera"/>
        </a:ext>
      </dgm:extLst>
    </dgm:pt>
    <dgm:pt modelId="{90E285A7-0FAF-445F-98E2-28860A5543E9}" type="pres">
      <dgm:prSet presAssocID="{DA624AB4-3DC8-4623-9EA0-DA69673C8BA5}" presName="spaceRect" presStyleCnt="0"/>
      <dgm:spPr/>
    </dgm:pt>
    <dgm:pt modelId="{6D02808F-94C4-4EAC-8A1D-90CA12C075E6}" type="pres">
      <dgm:prSet presAssocID="{DA624AB4-3DC8-4623-9EA0-DA69673C8BA5}" presName="textRect" presStyleLbl="revTx" presStyleIdx="2" presStyleCnt="5">
        <dgm:presLayoutVars>
          <dgm:chMax val="1"/>
          <dgm:chPref val="1"/>
        </dgm:presLayoutVars>
      </dgm:prSet>
      <dgm:spPr/>
    </dgm:pt>
    <dgm:pt modelId="{68BAEB50-F3F3-4BFF-B71D-1375BF863D60}" type="pres">
      <dgm:prSet presAssocID="{353FD195-5CD1-4316-A433-34D307270C4D}" presName="sibTrans" presStyleCnt="0"/>
      <dgm:spPr/>
    </dgm:pt>
    <dgm:pt modelId="{66A93B89-5FC5-481F-971F-5A3D7C523FFA}" type="pres">
      <dgm:prSet presAssocID="{90D67AFB-93E1-41DE-8CF2-0AE1EB403BA1}" presName="compNode" presStyleCnt="0"/>
      <dgm:spPr/>
    </dgm:pt>
    <dgm:pt modelId="{B38D365D-3C2E-4812-9985-5DE3191F7611}" type="pres">
      <dgm:prSet presAssocID="{90D67AFB-93E1-41DE-8CF2-0AE1EB403BA1}" presName="iconBgRect" presStyleLbl="bgShp" presStyleIdx="3" presStyleCnt="5"/>
      <dgm:spPr/>
    </dgm:pt>
    <dgm:pt modelId="{A755EE8A-F19D-4143-8684-A4828BF1CA75}" type="pres">
      <dgm:prSet presAssocID="{90D67AFB-93E1-41DE-8CF2-0AE1EB403BA1}" presName="iconRect" presStyleLbl="node1" presStyleIdx="3" presStyleCnt="5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hat"/>
        </a:ext>
      </dgm:extLst>
    </dgm:pt>
    <dgm:pt modelId="{868C5D61-0E60-4255-82F0-C345645D23C5}" type="pres">
      <dgm:prSet presAssocID="{90D67AFB-93E1-41DE-8CF2-0AE1EB403BA1}" presName="spaceRect" presStyleCnt="0"/>
      <dgm:spPr/>
    </dgm:pt>
    <dgm:pt modelId="{D876E0F3-BC96-4A04-A611-B6C1AB4FED87}" type="pres">
      <dgm:prSet presAssocID="{90D67AFB-93E1-41DE-8CF2-0AE1EB403BA1}" presName="textRect" presStyleLbl="revTx" presStyleIdx="3" presStyleCnt="5">
        <dgm:presLayoutVars>
          <dgm:chMax val="1"/>
          <dgm:chPref val="1"/>
        </dgm:presLayoutVars>
      </dgm:prSet>
      <dgm:spPr/>
    </dgm:pt>
    <dgm:pt modelId="{839E2B66-7E2D-49E4-B178-458C11F3EF5D}" type="pres">
      <dgm:prSet presAssocID="{13909463-FE93-4175-8FB6-C1D62A1F3083}" presName="sibTrans" presStyleCnt="0"/>
      <dgm:spPr/>
    </dgm:pt>
    <dgm:pt modelId="{B489C6D0-4D71-435F-9248-3CFF995E516B}" type="pres">
      <dgm:prSet presAssocID="{4941EFF0-72CF-4543-91DB-67EABC553783}" presName="compNode" presStyleCnt="0"/>
      <dgm:spPr/>
    </dgm:pt>
    <dgm:pt modelId="{2296D199-B8D2-4583-82C1-D715CCA09F9B}" type="pres">
      <dgm:prSet presAssocID="{4941EFF0-72CF-4543-91DB-67EABC553783}" presName="iconBgRect" presStyleLbl="bgShp" presStyleIdx="4" presStyleCnt="5"/>
      <dgm:spPr/>
    </dgm:pt>
    <dgm:pt modelId="{161008ED-D3D0-4D44-8924-9D6515D5604B}" type="pres">
      <dgm:prSet presAssocID="{4941EFF0-72CF-4543-91DB-67EABC553783}" presName="iconRect" presStyleLbl="node1" presStyleIdx="4" presStyleCnt="5"/>
      <dgm:spPr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peaker Phone"/>
        </a:ext>
      </dgm:extLst>
    </dgm:pt>
    <dgm:pt modelId="{596005E6-31CC-444D-BACB-A30111CC7BAC}" type="pres">
      <dgm:prSet presAssocID="{4941EFF0-72CF-4543-91DB-67EABC553783}" presName="spaceRect" presStyleCnt="0"/>
      <dgm:spPr/>
    </dgm:pt>
    <dgm:pt modelId="{BF03969B-30FB-4EA4-B6D2-CCDD29888C61}" type="pres">
      <dgm:prSet presAssocID="{4941EFF0-72CF-4543-91DB-67EABC553783}" presName="textRect" presStyleLbl="revTx" presStyleIdx="4" presStyleCnt="5">
        <dgm:presLayoutVars>
          <dgm:chMax val="1"/>
          <dgm:chPref val="1"/>
        </dgm:presLayoutVars>
      </dgm:prSet>
      <dgm:spPr/>
    </dgm:pt>
  </dgm:ptLst>
  <dgm:cxnLst>
    <dgm:cxn modelId="{38E65F0B-03CF-47DE-B8EF-B48D9BB0772A}" srcId="{32F180EE-50D2-4B3D-A574-9DB1F1E2521D}" destId="{06F5B441-FD16-4500-B21C-CE95F07E84A6}" srcOrd="0" destOrd="0" parTransId="{D36EE853-55E2-4376-A4DA-862D5564DF8C}" sibTransId="{7F08A802-E90D-44BA-AC29-352125B04B26}"/>
    <dgm:cxn modelId="{EEFBA60E-E084-4F36-ABC6-A16320288B88}" srcId="{32F180EE-50D2-4B3D-A574-9DB1F1E2521D}" destId="{4941EFF0-72CF-4543-91DB-67EABC553783}" srcOrd="4" destOrd="0" parTransId="{09AC7FB6-9B53-4A34-A8C4-8016429D2FD5}" sibTransId="{A7092946-E4CB-42B9-9E87-94AC0041B206}"/>
    <dgm:cxn modelId="{11D1FB0E-FEA3-4505-929A-E0F574E4E989}" type="presOf" srcId="{06F5B441-FD16-4500-B21C-CE95F07E84A6}" destId="{CD087A52-84A9-48C9-844B-4B09E7CE0C85}" srcOrd="0" destOrd="0" presId="urn:microsoft.com/office/officeart/2018/5/layout/IconCircleLabelList"/>
    <dgm:cxn modelId="{F2307F16-8C43-47B8-80CF-DAC3474ABFC1}" type="presOf" srcId="{4941EFF0-72CF-4543-91DB-67EABC553783}" destId="{BF03969B-30FB-4EA4-B6D2-CCDD29888C61}" srcOrd="0" destOrd="0" presId="urn:microsoft.com/office/officeart/2018/5/layout/IconCircleLabelList"/>
    <dgm:cxn modelId="{B2280773-302B-442B-8FEF-0E1563901E5E}" srcId="{32F180EE-50D2-4B3D-A574-9DB1F1E2521D}" destId="{DA624AB4-3DC8-4623-9EA0-DA69673C8BA5}" srcOrd="2" destOrd="0" parTransId="{17AC6399-F27E-4A84-A722-867A703D3E52}" sibTransId="{353FD195-5CD1-4316-A433-34D307270C4D}"/>
    <dgm:cxn modelId="{13928855-F1EA-43D7-B51D-DC17ADF6BAFF}" type="presOf" srcId="{FDB97563-B40A-4FF0-97AE-C2A49C398982}" destId="{5726E2BC-26CE-4AB5-8A85-AB301CB7B1B8}" srcOrd="0" destOrd="0" presId="urn:microsoft.com/office/officeart/2018/5/layout/IconCircleLabelList"/>
    <dgm:cxn modelId="{C5DCBA59-FAAC-4698-B2DE-734C05585077}" type="presOf" srcId="{DA624AB4-3DC8-4623-9EA0-DA69673C8BA5}" destId="{6D02808F-94C4-4EAC-8A1D-90CA12C075E6}" srcOrd="0" destOrd="0" presId="urn:microsoft.com/office/officeart/2018/5/layout/IconCircleLabelList"/>
    <dgm:cxn modelId="{6760C289-63F6-41ED-A704-DC90DC95C7E5}" type="presOf" srcId="{32F180EE-50D2-4B3D-A574-9DB1F1E2521D}" destId="{47EDE521-6E11-4E2A-9138-F4AB9DC36A51}" srcOrd="0" destOrd="0" presId="urn:microsoft.com/office/officeart/2018/5/layout/IconCircleLabelList"/>
    <dgm:cxn modelId="{8829FF8C-0B8F-4687-B972-E896C04D91CB}" type="presOf" srcId="{90D67AFB-93E1-41DE-8CF2-0AE1EB403BA1}" destId="{D876E0F3-BC96-4A04-A611-B6C1AB4FED87}" srcOrd="0" destOrd="0" presId="urn:microsoft.com/office/officeart/2018/5/layout/IconCircleLabelList"/>
    <dgm:cxn modelId="{3E92A29E-9E3D-4CD5-A511-254952EA0C49}" srcId="{32F180EE-50D2-4B3D-A574-9DB1F1E2521D}" destId="{FDB97563-B40A-4FF0-97AE-C2A49C398982}" srcOrd="1" destOrd="0" parTransId="{E32BCBCC-B677-42D3-A1D1-F14351BB9E4D}" sibTransId="{F2CE5B21-8E07-4978-9FDD-C48922D7E211}"/>
    <dgm:cxn modelId="{1B787CEB-881C-4F4D-83BE-16C5BAD32001}" srcId="{32F180EE-50D2-4B3D-A574-9DB1F1E2521D}" destId="{90D67AFB-93E1-41DE-8CF2-0AE1EB403BA1}" srcOrd="3" destOrd="0" parTransId="{A4930E01-F158-444C-80FF-823384C931A8}" sibTransId="{13909463-FE93-4175-8FB6-C1D62A1F3083}"/>
    <dgm:cxn modelId="{60E72698-7A65-4A25-A0BA-55086DA9D72D}" type="presParOf" srcId="{47EDE521-6E11-4E2A-9138-F4AB9DC36A51}" destId="{06F01DA7-EF46-4EDE-BB83-1DFCBCAF1DC9}" srcOrd="0" destOrd="0" presId="urn:microsoft.com/office/officeart/2018/5/layout/IconCircleLabelList"/>
    <dgm:cxn modelId="{162F3857-30FB-45F1-9DCD-059121D2E3CD}" type="presParOf" srcId="{06F01DA7-EF46-4EDE-BB83-1DFCBCAF1DC9}" destId="{4651408D-CCE2-4AC2-927D-C2B25AF010CF}" srcOrd="0" destOrd="0" presId="urn:microsoft.com/office/officeart/2018/5/layout/IconCircleLabelList"/>
    <dgm:cxn modelId="{D84EDB9F-41F4-4C75-8544-81B5A696EAFB}" type="presParOf" srcId="{06F01DA7-EF46-4EDE-BB83-1DFCBCAF1DC9}" destId="{6CEC004E-DC92-4BCC-9D5F-C7466DD4F732}" srcOrd="1" destOrd="0" presId="urn:microsoft.com/office/officeart/2018/5/layout/IconCircleLabelList"/>
    <dgm:cxn modelId="{68B5D79F-9A33-4C64-9D6F-5A64A58E9D8D}" type="presParOf" srcId="{06F01DA7-EF46-4EDE-BB83-1DFCBCAF1DC9}" destId="{856C3261-2ECB-4654-929F-92412B2DBE25}" srcOrd="2" destOrd="0" presId="urn:microsoft.com/office/officeart/2018/5/layout/IconCircleLabelList"/>
    <dgm:cxn modelId="{24A73161-CFC2-44C5-B975-B282B5A3CE3E}" type="presParOf" srcId="{06F01DA7-EF46-4EDE-BB83-1DFCBCAF1DC9}" destId="{CD087A52-84A9-48C9-844B-4B09E7CE0C85}" srcOrd="3" destOrd="0" presId="urn:microsoft.com/office/officeart/2018/5/layout/IconCircleLabelList"/>
    <dgm:cxn modelId="{1A50E21D-8C88-4603-BD53-62187CFC30E6}" type="presParOf" srcId="{47EDE521-6E11-4E2A-9138-F4AB9DC36A51}" destId="{44A57842-2CD9-439C-A423-56BCC7D139CF}" srcOrd="1" destOrd="0" presId="urn:microsoft.com/office/officeart/2018/5/layout/IconCircleLabelList"/>
    <dgm:cxn modelId="{4915B1B3-3A0B-4055-97FA-EA4AF4378E18}" type="presParOf" srcId="{47EDE521-6E11-4E2A-9138-F4AB9DC36A51}" destId="{A650B2D9-43A8-4D9C-B6F0-D8946647764A}" srcOrd="2" destOrd="0" presId="urn:microsoft.com/office/officeart/2018/5/layout/IconCircleLabelList"/>
    <dgm:cxn modelId="{61402706-2630-4155-B27C-4E502C3F07F1}" type="presParOf" srcId="{A650B2D9-43A8-4D9C-B6F0-D8946647764A}" destId="{8072E325-D4F3-406C-BC9B-D26A3FF90229}" srcOrd="0" destOrd="0" presId="urn:microsoft.com/office/officeart/2018/5/layout/IconCircleLabelList"/>
    <dgm:cxn modelId="{06480F13-F322-4FB2-A5AD-ADA1BB5DF2C4}" type="presParOf" srcId="{A650B2D9-43A8-4D9C-B6F0-D8946647764A}" destId="{428D6631-8F74-4282-8150-F9297EF28B5B}" srcOrd="1" destOrd="0" presId="urn:microsoft.com/office/officeart/2018/5/layout/IconCircleLabelList"/>
    <dgm:cxn modelId="{7ABC335D-C8DF-436C-86A7-ECBF1AE232E1}" type="presParOf" srcId="{A650B2D9-43A8-4D9C-B6F0-D8946647764A}" destId="{45C41C5C-376E-4199-82A1-32D5E7071BE3}" srcOrd="2" destOrd="0" presId="urn:microsoft.com/office/officeart/2018/5/layout/IconCircleLabelList"/>
    <dgm:cxn modelId="{40A65E0D-9E3B-4A06-9493-24C1BA48EFF3}" type="presParOf" srcId="{A650B2D9-43A8-4D9C-B6F0-D8946647764A}" destId="{5726E2BC-26CE-4AB5-8A85-AB301CB7B1B8}" srcOrd="3" destOrd="0" presId="urn:microsoft.com/office/officeart/2018/5/layout/IconCircleLabelList"/>
    <dgm:cxn modelId="{E079AF1B-5276-422D-A047-59689F077690}" type="presParOf" srcId="{47EDE521-6E11-4E2A-9138-F4AB9DC36A51}" destId="{BB7DB471-5E5B-4664-A522-4D08C1AFFFA8}" srcOrd="3" destOrd="0" presId="urn:microsoft.com/office/officeart/2018/5/layout/IconCircleLabelList"/>
    <dgm:cxn modelId="{F9963DBE-9C5C-4CD6-8233-EEB9B5032106}" type="presParOf" srcId="{47EDE521-6E11-4E2A-9138-F4AB9DC36A51}" destId="{1EC55F8C-2583-49A8-95FF-D911909955EB}" srcOrd="4" destOrd="0" presId="urn:microsoft.com/office/officeart/2018/5/layout/IconCircleLabelList"/>
    <dgm:cxn modelId="{3C6C948D-A249-4A0F-91F7-5C4A734D01A4}" type="presParOf" srcId="{1EC55F8C-2583-49A8-95FF-D911909955EB}" destId="{D6693B87-353D-4AA4-BA22-E99B1E761C86}" srcOrd="0" destOrd="0" presId="urn:microsoft.com/office/officeart/2018/5/layout/IconCircleLabelList"/>
    <dgm:cxn modelId="{7559679A-69F5-4635-BBBE-4ED1BB1418F6}" type="presParOf" srcId="{1EC55F8C-2583-49A8-95FF-D911909955EB}" destId="{1C50CDB1-3819-4624-AF3E-E9229CBC55D4}" srcOrd="1" destOrd="0" presId="urn:microsoft.com/office/officeart/2018/5/layout/IconCircleLabelList"/>
    <dgm:cxn modelId="{B7AAB461-BC0D-44EE-A1B1-BA49D6F37EE3}" type="presParOf" srcId="{1EC55F8C-2583-49A8-95FF-D911909955EB}" destId="{90E285A7-0FAF-445F-98E2-28860A5543E9}" srcOrd="2" destOrd="0" presId="urn:microsoft.com/office/officeart/2018/5/layout/IconCircleLabelList"/>
    <dgm:cxn modelId="{322669AD-B0A8-417D-81D7-18DD6646A748}" type="presParOf" srcId="{1EC55F8C-2583-49A8-95FF-D911909955EB}" destId="{6D02808F-94C4-4EAC-8A1D-90CA12C075E6}" srcOrd="3" destOrd="0" presId="urn:microsoft.com/office/officeart/2018/5/layout/IconCircleLabelList"/>
    <dgm:cxn modelId="{FD8DA438-57EE-4950-9A42-5C7FB85899AA}" type="presParOf" srcId="{47EDE521-6E11-4E2A-9138-F4AB9DC36A51}" destId="{68BAEB50-F3F3-4BFF-B71D-1375BF863D60}" srcOrd="5" destOrd="0" presId="urn:microsoft.com/office/officeart/2018/5/layout/IconCircleLabelList"/>
    <dgm:cxn modelId="{68C1499B-825D-4ADC-8B6A-5AF55E2F69FD}" type="presParOf" srcId="{47EDE521-6E11-4E2A-9138-F4AB9DC36A51}" destId="{66A93B89-5FC5-481F-971F-5A3D7C523FFA}" srcOrd="6" destOrd="0" presId="urn:microsoft.com/office/officeart/2018/5/layout/IconCircleLabelList"/>
    <dgm:cxn modelId="{F8FC552C-986E-41F5-9021-1B101551E586}" type="presParOf" srcId="{66A93B89-5FC5-481F-971F-5A3D7C523FFA}" destId="{B38D365D-3C2E-4812-9985-5DE3191F7611}" srcOrd="0" destOrd="0" presId="urn:microsoft.com/office/officeart/2018/5/layout/IconCircleLabelList"/>
    <dgm:cxn modelId="{23A4A564-5FB5-42D7-BD1F-F5EEE29EA456}" type="presParOf" srcId="{66A93B89-5FC5-481F-971F-5A3D7C523FFA}" destId="{A755EE8A-F19D-4143-8684-A4828BF1CA75}" srcOrd="1" destOrd="0" presId="urn:microsoft.com/office/officeart/2018/5/layout/IconCircleLabelList"/>
    <dgm:cxn modelId="{FE5AA448-BAC0-45E3-80F6-BD71B7D5A0DC}" type="presParOf" srcId="{66A93B89-5FC5-481F-971F-5A3D7C523FFA}" destId="{868C5D61-0E60-4255-82F0-C345645D23C5}" srcOrd="2" destOrd="0" presId="urn:microsoft.com/office/officeart/2018/5/layout/IconCircleLabelList"/>
    <dgm:cxn modelId="{AF8D87C3-76D1-4486-8CAA-FCA8BBECD4AC}" type="presParOf" srcId="{66A93B89-5FC5-481F-971F-5A3D7C523FFA}" destId="{D876E0F3-BC96-4A04-A611-B6C1AB4FED87}" srcOrd="3" destOrd="0" presId="urn:microsoft.com/office/officeart/2018/5/layout/IconCircleLabelList"/>
    <dgm:cxn modelId="{1E1417DD-0394-43D9-891D-3ED8592BAEFB}" type="presParOf" srcId="{47EDE521-6E11-4E2A-9138-F4AB9DC36A51}" destId="{839E2B66-7E2D-49E4-B178-458C11F3EF5D}" srcOrd="7" destOrd="0" presId="urn:microsoft.com/office/officeart/2018/5/layout/IconCircleLabelList"/>
    <dgm:cxn modelId="{0BA59E09-EC83-49E8-A1D5-EC26E6DBE694}" type="presParOf" srcId="{47EDE521-6E11-4E2A-9138-F4AB9DC36A51}" destId="{B489C6D0-4D71-435F-9248-3CFF995E516B}" srcOrd="8" destOrd="0" presId="urn:microsoft.com/office/officeart/2018/5/layout/IconCircleLabelList"/>
    <dgm:cxn modelId="{8F17705E-6115-442C-AD0D-A5EE18E9F053}" type="presParOf" srcId="{B489C6D0-4D71-435F-9248-3CFF995E516B}" destId="{2296D199-B8D2-4583-82C1-D715CCA09F9B}" srcOrd="0" destOrd="0" presId="urn:microsoft.com/office/officeart/2018/5/layout/IconCircleLabelList"/>
    <dgm:cxn modelId="{5EF5739F-703F-456A-A525-30969614FD78}" type="presParOf" srcId="{B489C6D0-4D71-435F-9248-3CFF995E516B}" destId="{161008ED-D3D0-4D44-8924-9D6515D5604B}" srcOrd="1" destOrd="0" presId="urn:microsoft.com/office/officeart/2018/5/layout/IconCircleLabelList"/>
    <dgm:cxn modelId="{E6CB1718-D080-4A90-8178-E3F07095717B}" type="presParOf" srcId="{B489C6D0-4D71-435F-9248-3CFF995E516B}" destId="{596005E6-31CC-444D-BACB-A30111CC7BAC}" srcOrd="2" destOrd="0" presId="urn:microsoft.com/office/officeart/2018/5/layout/IconCircleLabelList"/>
    <dgm:cxn modelId="{8D0A892C-DFC8-40E9-B286-CB4814D32B3E}" type="presParOf" srcId="{B489C6D0-4D71-435F-9248-3CFF995E516B}" destId="{BF03969B-30FB-4EA4-B6D2-CCDD29888C61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63C908-2A4A-4FF4-8E66-FEFEA996DC1E}" type="doc">
      <dgm:prSet loTypeId="urn:microsoft.com/office/officeart/2005/8/layout/vList2" loCatId="list" qsTypeId="urn:microsoft.com/office/officeart/2005/8/quickstyle/simple1" qsCatId="simple" csTypeId="urn:microsoft.com/office/officeart/2005/8/colors/colorful5" csCatId="colorful"/>
      <dgm:spPr/>
      <dgm:t>
        <a:bodyPr/>
        <a:lstStyle/>
        <a:p>
          <a:endParaRPr lang="en-US"/>
        </a:p>
      </dgm:t>
    </dgm:pt>
    <dgm:pt modelId="{654C6A98-9DFD-4B98-ABB4-8E1942E19D88}">
      <dgm:prSet/>
      <dgm:spPr/>
      <dgm:t>
        <a:bodyPr/>
        <a:lstStyle/>
        <a:p>
          <a:r>
            <a:rPr lang="en-US"/>
            <a:t>Are there games you can play with each other?</a:t>
          </a:r>
        </a:p>
      </dgm:t>
    </dgm:pt>
    <dgm:pt modelId="{6CF1C7DC-91CD-4A74-9944-B960EA46A5DB}" type="parTrans" cxnId="{046CBB54-90E6-4EFC-A089-71E78ED7EE65}">
      <dgm:prSet/>
      <dgm:spPr/>
      <dgm:t>
        <a:bodyPr/>
        <a:lstStyle/>
        <a:p>
          <a:endParaRPr lang="en-US"/>
        </a:p>
      </dgm:t>
    </dgm:pt>
    <dgm:pt modelId="{4AF0AE24-723B-4AE5-9FA3-0AAE1E315108}" type="sibTrans" cxnId="{046CBB54-90E6-4EFC-A089-71E78ED7EE65}">
      <dgm:prSet/>
      <dgm:spPr/>
      <dgm:t>
        <a:bodyPr/>
        <a:lstStyle/>
        <a:p>
          <a:endParaRPr lang="en-US"/>
        </a:p>
      </dgm:t>
    </dgm:pt>
    <dgm:pt modelId="{19581F77-BCA6-48BE-820E-938B6A8A97C3}">
      <dgm:prSet/>
      <dgm:spPr/>
      <dgm:t>
        <a:bodyPr/>
        <a:lstStyle/>
        <a:p>
          <a:r>
            <a:rPr lang="en-US"/>
            <a:t>Theme weeks</a:t>
          </a:r>
        </a:p>
      </dgm:t>
    </dgm:pt>
    <dgm:pt modelId="{A2E828CD-3E59-4F0B-BFB3-6457F43E27CF}" type="parTrans" cxnId="{E81C603E-73F9-4D08-BF0C-E2DBC3F29777}">
      <dgm:prSet/>
      <dgm:spPr/>
      <dgm:t>
        <a:bodyPr/>
        <a:lstStyle/>
        <a:p>
          <a:endParaRPr lang="en-US"/>
        </a:p>
      </dgm:t>
    </dgm:pt>
    <dgm:pt modelId="{71254CDD-9F93-4D93-92A3-303C6C849E5D}" type="sibTrans" cxnId="{E81C603E-73F9-4D08-BF0C-E2DBC3F29777}">
      <dgm:prSet/>
      <dgm:spPr/>
      <dgm:t>
        <a:bodyPr/>
        <a:lstStyle/>
        <a:p>
          <a:endParaRPr lang="en-US"/>
        </a:p>
      </dgm:t>
    </dgm:pt>
    <dgm:pt modelId="{76128764-40A5-4FBF-9C59-7F1D5FC85CC6}">
      <dgm:prSet/>
      <dgm:spPr/>
      <dgm:t>
        <a:bodyPr/>
        <a:lstStyle/>
        <a:p>
          <a:r>
            <a:rPr lang="en-US"/>
            <a:t>Conversations</a:t>
          </a:r>
        </a:p>
      </dgm:t>
    </dgm:pt>
    <dgm:pt modelId="{E6266C1F-7AB4-475B-96D2-EE6321EC257E}" type="parTrans" cxnId="{500DFC9A-EA22-4A29-9FE4-CBF63F45317A}">
      <dgm:prSet/>
      <dgm:spPr/>
      <dgm:t>
        <a:bodyPr/>
        <a:lstStyle/>
        <a:p>
          <a:endParaRPr lang="en-US"/>
        </a:p>
      </dgm:t>
    </dgm:pt>
    <dgm:pt modelId="{04A66447-FAC1-43F6-8E72-E9905CC4ED37}" type="sibTrans" cxnId="{500DFC9A-EA22-4A29-9FE4-CBF63F45317A}">
      <dgm:prSet/>
      <dgm:spPr/>
      <dgm:t>
        <a:bodyPr/>
        <a:lstStyle/>
        <a:p>
          <a:endParaRPr lang="en-US"/>
        </a:p>
      </dgm:t>
    </dgm:pt>
    <dgm:pt modelId="{09A656F4-FA97-4C26-BF48-8DD18761F43A}">
      <dgm:prSet/>
      <dgm:spPr/>
      <dgm:t>
        <a:bodyPr/>
        <a:lstStyle/>
        <a:p>
          <a:r>
            <a:rPr lang="en-US"/>
            <a:t>Pictures in windows</a:t>
          </a:r>
        </a:p>
      </dgm:t>
    </dgm:pt>
    <dgm:pt modelId="{FEC7BE7E-A737-4388-B9E7-B2CE1EFABE9B}" type="parTrans" cxnId="{817AFBCD-F265-49DB-99AE-92F4379B8A47}">
      <dgm:prSet/>
      <dgm:spPr/>
      <dgm:t>
        <a:bodyPr/>
        <a:lstStyle/>
        <a:p>
          <a:endParaRPr lang="en-US"/>
        </a:p>
      </dgm:t>
    </dgm:pt>
    <dgm:pt modelId="{74CE4375-181D-4E7F-9920-4203D6A6C43C}" type="sibTrans" cxnId="{817AFBCD-F265-49DB-99AE-92F4379B8A47}">
      <dgm:prSet/>
      <dgm:spPr/>
      <dgm:t>
        <a:bodyPr/>
        <a:lstStyle/>
        <a:p>
          <a:endParaRPr lang="en-US"/>
        </a:p>
      </dgm:t>
    </dgm:pt>
    <dgm:pt modelId="{15A74A12-FFBE-49C1-A03F-E9BDD533903C}">
      <dgm:prSet/>
      <dgm:spPr/>
      <dgm:t>
        <a:bodyPr/>
        <a:lstStyle/>
        <a:p>
          <a:r>
            <a:rPr lang="en-US"/>
            <a:t>Chain letter with class</a:t>
          </a:r>
        </a:p>
      </dgm:t>
    </dgm:pt>
    <dgm:pt modelId="{7A854251-DC0E-448D-B9F4-3ED28D670036}" type="parTrans" cxnId="{22DD9FF1-431F-4B89-9991-E69861E22F58}">
      <dgm:prSet/>
      <dgm:spPr/>
      <dgm:t>
        <a:bodyPr/>
        <a:lstStyle/>
        <a:p>
          <a:endParaRPr lang="en-US"/>
        </a:p>
      </dgm:t>
    </dgm:pt>
    <dgm:pt modelId="{88483EA3-1919-4A0C-82DE-E14235953E67}" type="sibTrans" cxnId="{22DD9FF1-431F-4B89-9991-E69861E22F58}">
      <dgm:prSet/>
      <dgm:spPr/>
      <dgm:t>
        <a:bodyPr/>
        <a:lstStyle/>
        <a:p>
          <a:endParaRPr lang="en-US"/>
        </a:p>
      </dgm:t>
    </dgm:pt>
    <dgm:pt modelId="{1718F742-C8F0-4497-81DE-BEBD32DB66A5}">
      <dgm:prSet/>
      <dgm:spPr/>
      <dgm:t>
        <a:bodyPr/>
        <a:lstStyle/>
        <a:p>
          <a:r>
            <a:rPr lang="en-US"/>
            <a:t>Chain phone calls with positive messages for each other</a:t>
          </a:r>
        </a:p>
      </dgm:t>
    </dgm:pt>
    <dgm:pt modelId="{100BE19C-5289-4B1F-B01F-5315EE0041FB}" type="parTrans" cxnId="{CFA80723-3010-48E3-AE8D-7ED67F777973}">
      <dgm:prSet/>
      <dgm:spPr/>
      <dgm:t>
        <a:bodyPr/>
        <a:lstStyle/>
        <a:p>
          <a:endParaRPr lang="en-US"/>
        </a:p>
      </dgm:t>
    </dgm:pt>
    <dgm:pt modelId="{19B1EC67-E89B-4F24-ADC2-620025981982}" type="sibTrans" cxnId="{CFA80723-3010-48E3-AE8D-7ED67F777973}">
      <dgm:prSet/>
      <dgm:spPr/>
      <dgm:t>
        <a:bodyPr/>
        <a:lstStyle/>
        <a:p>
          <a:endParaRPr lang="en-US"/>
        </a:p>
      </dgm:t>
    </dgm:pt>
    <dgm:pt modelId="{44C8B901-DDA5-4B7F-A379-5D2FB8B6DDFB}" type="pres">
      <dgm:prSet presAssocID="{4F63C908-2A4A-4FF4-8E66-FEFEA996DC1E}" presName="linear" presStyleCnt="0">
        <dgm:presLayoutVars>
          <dgm:animLvl val="lvl"/>
          <dgm:resizeHandles val="exact"/>
        </dgm:presLayoutVars>
      </dgm:prSet>
      <dgm:spPr/>
    </dgm:pt>
    <dgm:pt modelId="{D69C7C5A-7D40-4D38-BC7F-96D3A8E97695}" type="pres">
      <dgm:prSet presAssocID="{654C6A98-9DFD-4B98-ABB4-8E1942E19D88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F1A8A29A-B5FD-47AC-B2F0-251FFE768854}" type="pres">
      <dgm:prSet presAssocID="{4AF0AE24-723B-4AE5-9FA3-0AAE1E315108}" presName="spacer" presStyleCnt="0"/>
      <dgm:spPr/>
    </dgm:pt>
    <dgm:pt modelId="{B90394FA-BCAE-49CD-B934-ADD1304FC826}" type="pres">
      <dgm:prSet presAssocID="{19581F77-BCA6-48BE-820E-938B6A8A97C3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02EF7467-1FB1-4A03-855C-284CB1A471C1}" type="pres">
      <dgm:prSet presAssocID="{71254CDD-9F93-4D93-92A3-303C6C849E5D}" presName="spacer" presStyleCnt="0"/>
      <dgm:spPr/>
    </dgm:pt>
    <dgm:pt modelId="{71B1EE73-36CA-4AFE-B812-FE137E7820AC}" type="pres">
      <dgm:prSet presAssocID="{76128764-40A5-4FBF-9C59-7F1D5FC85CC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8B54FDF-4BDE-475B-A25D-2A5ECC6BC67B}" type="pres">
      <dgm:prSet presAssocID="{04A66447-FAC1-43F6-8E72-E9905CC4ED37}" presName="spacer" presStyleCnt="0"/>
      <dgm:spPr/>
    </dgm:pt>
    <dgm:pt modelId="{6CF6880B-32B2-41B3-81C1-C88BB8FBA0A6}" type="pres">
      <dgm:prSet presAssocID="{09A656F4-FA97-4C26-BF48-8DD18761F43A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0A3E834F-7320-4709-9E79-16D0DFD494B2}" type="pres">
      <dgm:prSet presAssocID="{74CE4375-181D-4E7F-9920-4203D6A6C43C}" presName="spacer" presStyleCnt="0"/>
      <dgm:spPr/>
    </dgm:pt>
    <dgm:pt modelId="{C0DEE7B8-0E9D-4D94-AC65-38C89B9B4F89}" type="pres">
      <dgm:prSet presAssocID="{15A74A12-FFBE-49C1-A03F-E9BDD533903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550D74AF-D410-4D9E-ACE1-800CDB996B43}" type="pres">
      <dgm:prSet presAssocID="{88483EA3-1919-4A0C-82DE-E14235953E67}" presName="spacer" presStyleCnt="0"/>
      <dgm:spPr/>
    </dgm:pt>
    <dgm:pt modelId="{EF2FD740-BF70-4C62-8D52-3286FAC52424}" type="pres">
      <dgm:prSet presAssocID="{1718F742-C8F0-4497-81DE-BEBD32DB66A5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CFA80723-3010-48E3-AE8D-7ED67F777973}" srcId="{4F63C908-2A4A-4FF4-8E66-FEFEA996DC1E}" destId="{1718F742-C8F0-4497-81DE-BEBD32DB66A5}" srcOrd="5" destOrd="0" parTransId="{100BE19C-5289-4B1F-B01F-5315EE0041FB}" sibTransId="{19B1EC67-E89B-4F24-ADC2-620025981982}"/>
    <dgm:cxn modelId="{E81C603E-73F9-4D08-BF0C-E2DBC3F29777}" srcId="{4F63C908-2A4A-4FF4-8E66-FEFEA996DC1E}" destId="{19581F77-BCA6-48BE-820E-938B6A8A97C3}" srcOrd="1" destOrd="0" parTransId="{A2E828CD-3E59-4F0B-BFB3-6457F43E27CF}" sibTransId="{71254CDD-9F93-4D93-92A3-303C6C849E5D}"/>
    <dgm:cxn modelId="{2FF65E6D-73F5-4B7A-A435-3146567222D1}" type="presOf" srcId="{09A656F4-FA97-4C26-BF48-8DD18761F43A}" destId="{6CF6880B-32B2-41B3-81C1-C88BB8FBA0A6}" srcOrd="0" destOrd="0" presId="urn:microsoft.com/office/officeart/2005/8/layout/vList2"/>
    <dgm:cxn modelId="{046CBB54-90E6-4EFC-A089-71E78ED7EE65}" srcId="{4F63C908-2A4A-4FF4-8E66-FEFEA996DC1E}" destId="{654C6A98-9DFD-4B98-ABB4-8E1942E19D88}" srcOrd="0" destOrd="0" parTransId="{6CF1C7DC-91CD-4A74-9944-B960EA46A5DB}" sibTransId="{4AF0AE24-723B-4AE5-9FA3-0AAE1E315108}"/>
    <dgm:cxn modelId="{C97E1E7C-7BFA-4C05-9F3A-D965CA4307C5}" type="presOf" srcId="{654C6A98-9DFD-4B98-ABB4-8E1942E19D88}" destId="{D69C7C5A-7D40-4D38-BC7F-96D3A8E97695}" srcOrd="0" destOrd="0" presId="urn:microsoft.com/office/officeart/2005/8/layout/vList2"/>
    <dgm:cxn modelId="{2C43617F-7789-4D4C-97A8-5CEBD674356E}" type="presOf" srcId="{19581F77-BCA6-48BE-820E-938B6A8A97C3}" destId="{B90394FA-BCAE-49CD-B934-ADD1304FC826}" srcOrd="0" destOrd="0" presId="urn:microsoft.com/office/officeart/2005/8/layout/vList2"/>
    <dgm:cxn modelId="{A9C58F85-F382-4BC7-8B66-17D9DEB35704}" type="presOf" srcId="{76128764-40A5-4FBF-9C59-7F1D5FC85CC6}" destId="{71B1EE73-36CA-4AFE-B812-FE137E7820AC}" srcOrd="0" destOrd="0" presId="urn:microsoft.com/office/officeart/2005/8/layout/vList2"/>
    <dgm:cxn modelId="{500DFC9A-EA22-4A29-9FE4-CBF63F45317A}" srcId="{4F63C908-2A4A-4FF4-8E66-FEFEA996DC1E}" destId="{76128764-40A5-4FBF-9C59-7F1D5FC85CC6}" srcOrd="2" destOrd="0" parTransId="{E6266C1F-7AB4-475B-96D2-EE6321EC257E}" sibTransId="{04A66447-FAC1-43F6-8E72-E9905CC4ED37}"/>
    <dgm:cxn modelId="{5612F6BD-AAC2-448E-92DE-0C5B9B520B10}" type="presOf" srcId="{4F63C908-2A4A-4FF4-8E66-FEFEA996DC1E}" destId="{44C8B901-DDA5-4B7F-A379-5D2FB8B6DDFB}" srcOrd="0" destOrd="0" presId="urn:microsoft.com/office/officeart/2005/8/layout/vList2"/>
    <dgm:cxn modelId="{A89558C8-5C27-418E-9F43-E380CB1D181C}" type="presOf" srcId="{15A74A12-FFBE-49C1-A03F-E9BDD533903C}" destId="{C0DEE7B8-0E9D-4D94-AC65-38C89B9B4F89}" srcOrd="0" destOrd="0" presId="urn:microsoft.com/office/officeart/2005/8/layout/vList2"/>
    <dgm:cxn modelId="{220BF5CA-C55A-42B4-9F8D-7087D5637C76}" type="presOf" srcId="{1718F742-C8F0-4497-81DE-BEBD32DB66A5}" destId="{EF2FD740-BF70-4C62-8D52-3286FAC52424}" srcOrd="0" destOrd="0" presId="urn:microsoft.com/office/officeart/2005/8/layout/vList2"/>
    <dgm:cxn modelId="{817AFBCD-F265-49DB-99AE-92F4379B8A47}" srcId="{4F63C908-2A4A-4FF4-8E66-FEFEA996DC1E}" destId="{09A656F4-FA97-4C26-BF48-8DD18761F43A}" srcOrd="3" destOrd="0" parTransId="{FEC7BE7E-A737-4388-B9E7-B2CE1EFABE9B}" sibTransId="{74CE4375-181D-4E7F-9920-4203D6A6C43C}"/>
    <dgm:cxn modelId="{22DD9FF1-431F-4B89-9991-E69861E22F58}" srcId="{4F63C908-2A4A-4FF4-8E66-FEFEA996DC1E}" destId="{15A74A12-FFBE-49C1-A03F-E9BDD533903C}" srcOrd="4" destOrd="0" parTransId="{7A854251-DC0E-448D-B9F4-3ED28D670036}" sibTransId="{88483EA3-1919-4A0C-82DE-E14235953E67}"/>
    <dgm:cxn modelId="{FA8660AE-5F00-4B4E-A91C-FC2637621B91}" type="presParOf" srcId="{44C8B901-DDA5-4B7F-A379-5D2FB8B6DDFB}" destId="{D69C7C5A-7D40-4D38-BC7F-96D3A8E97695}" srcOrd="0" destOrd="0" presId="urn:microsoft.com/office/officeart/2005/8/layout/vList2"/>
    <dgm:cxn modelId="{18E881C3-8708-41E8-9C4E-56002441FC37}" type="presParOf" srcId="{44C8B901-DDA5-4B7F-A379-5D2FB8B6DDFB}" destId="{F1A8A29A-B5FD-47AC-B2F0-251FFE768854}" srcOrd="1" destOrd="0" presId="urn:microsoft.com/office/officeart/2005/8/layout/vList2"/>
    <dgm:cxn modelId="{E02910FB-4C53-475B-9FAD-83BDB09748C4}" type="presParOf" srcId="{44C8B901-DDA5-4B7F-A379-5D2FB8B6DDFB}" destId="{B90394FA-BCAE-49CD-B934-ADD1304FC826}" srcOrd="2" destOrd="0" presId="urn:microsoft.com/office/officeart/2005/8/layout/vList2"/>
    <dgm:cxn modelId="{72EBD3D0-9F83-4D1E-8AB8-6CC0BE5CEE00}" type="presParOf" srcId="{44C8B901-DDA5-4B7F-A379-5D2FB8B6DDFB}" destId="{02EF7467-1FB1-4A03-855C-284CB1A471C1}" srcOrd="3" destOrd="0" presId="urn:microsoft.com/office/officeart/2005/8/layout/vList2"/>
    <dgm:cxn modelId="{D66D2B2A-5154-42B8-8B0E-5F0FA8EC12B5}" type="presParOf" srcId="{44C8B901-DDA5-4B7F-A379-5D2FB8B6DDFB}" destId="{71B1EE73-36CA-4AFE-B812-FE137E7820AC}" srcOrd="4" destOrd="0" presId="urn:microsoft.com/office/officeart/2005/8/layout/vList2"/>
    <dgm:cxn modelId="{BF3631DE-EAE2-4957-A0FE-C2606150402C}" type="presParOf" srcId="{44C8B901-DDA5-4B7F-A379-5D2FB8B6DDFB}" destId="{78B54FDF-4BDE-475B-A25D-2A5ECC6BC67B}" srcOrd="5" destOrd="0" presId="urn:microsoft.com/office/officeart/2005/8/layout/vList2"/>
    <dgm:cxn modelId="{1CA17D0E-406C-4BB8-A25E-610D178CF303}" type="presParOf" srcId="{44C8B901-DDA5-4B7F-A379-5D2FB8B6DDFB}" destId="{6CF6880B-32B2-41B3-81C1-C88BB8FBA0A6}" srcOrd="6" destOrd="0" presId="urn:microsoft.com/office/officeart/2005/8/layout/vList2"/>
    <dgm:cxn modelId="{8CB4BEAE-FB46-49C3-A9F3-382E838F12EB}" type="presParOf" srcId="{44C8B901-DDA5-4B7F-A379-5D2FB8B6DDFB}" destId="{0A3E834F-7320-4709-9E79-16D0DFD494B2}" srcOrd="7" destOrd="0" presId="urn:microsoft.com/office/officeart/2005/8/layout/vList2"/>
    <dgm:cxn modelId="{EE9BA399-F951-4BDD-AE28-9554C4578E36}" type="presParOf" srcId="{44C8B901-DDA5-4B7F-A379-5D2FB8B6DDFB}" destId="{C0DEE7B8-0E9D-4D94-AC65-38C89B9B4F89}" srcOrd="8" destOrd="0" presId="urn:microsoft.com/office/officeart/2005/8/layout/vList2"/>
    <dgm:cxn modelId="{5F7BDA98-D131-4492-9034-233A44D31EDE}" type="presParOf" srcId="{44C8B901-DDA5-4B7F-A379-5D2FB8B6DDFB}" destId="{550D74AF-D410-4D9E-ACE1-800CDB996B43}" srcOrd="9" destOrd="0" presId="urn:microsoft.com/office/officeart/2005/8/layout/vList2"/>
    <dgm:cxn modelId="{CB8899A4-5809-4410-9A4F-A2C9A9EDD4FE}" type="presParOf" srcId="{44C8B901-DDA5-4B7F-A379-5D2FB8B6DDFB}" destId="{EF2FD740-BF70-4C62-8D52-3286FAC52424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651408D-CCE2-4AC2-927D-C2B25AF010CF}">
      <dsp:nvSpPr>
        <dsp:cNvPr id="0" name=""/>
        <dsp:cNvSpPr/>
      </dsp:nvSpPr>
      <dsp:spPr>
        <a:xfrm>
          <a:off x="478800" y="1096271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CEC004E-DC92-4BCC-9D5F-C7466DD4F732}">
      <dsp:nvSpPr>
        <dsp:cNvPr id="0" name=""/>
        <dsp:cNvSpPr/>
      </dsp:nvSpPr>
      <dsp:spPr>
        <a:xfrm>
          <a:off x="712800" y="1330272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087A52-84A9-48C9-844B-4B09E7CE0C85}">
      <dsp:nvSpPr>
        <dsp:cNvPr id="0" name=""/>
        <dsp:cNvSpPr/>
      </dsp:nvSpPr>
      <dsp:spPr>
        <a:xfrm>
          <a:off x="127800" y="25362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Mail</a:t>
          </a:r>
        </a:p>
      </dsp:txBody>
      <dsp:txXfrm>
        <a:off x="127800" y="2536272"/>
        <a:ext cx="1800000" cy="720000"/>
      </dsp:txXfrm>
    </dsp:sp>
    <dsp:sp modelId="{8072E325-D4F3-406C-BC9B-D26A3FF90229}">
      <dsp:nvSpPr>
        <dsp:cNvPr id="0" name=""/>
        <dsp:cNvSpPr/>
      </dsp:nvSpPr>
      <dsp:spPr>
        <a:xfrm>
          <a:off x="2593800" y="1096271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28D6631-8F74-4282-8150-F9297EF28B5B}">
      <dsp:nvSpPr>
        <dsp:cNvPr id="0" name=""/>
        <dsp:cNvSpPr/>
      </dsp:nvSpPr>
      <dsp:spPr>
        <a:xfrm>
          <a:off x="2827800" y="1330272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726E2BC-26CE-4AB5-8A85-AB301CB7B1B8}">
      <dsp:nvSpPr>
        <dsp:cNvPr id="0" name=""/>
        <dsp:cNvSpPr/>
      </dsp:nvSpPr>
      <dsp:spPr>
        <a:xfrm>
          <a:off x="2242800" y="25362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Email</a:t>
          </a:r>
        </a:p>
      </dsp:txBody>
      <dsp:txXfrm>
        <a:off x="2242800" y="2536272"/>
        <a:ext cx="1800000" cy="720000"/>
      </dsp:txXfrm>
    </dsp:sp>
    <dsp:sp modelId="{D6693B87-353D-4AA4-BA22-E99B1E761C86}">
      <dsp:nvSpPr>
        <dsp:cNvPr id="0" name=""/>
        <dsp:cNvSpPr/>
      </dsp:nvSpPr>
      <dsp:spPr>
        <a:xfrm>
          <a:off x="4708800" y="1096271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C50CDB1-3819-4624-AF3E-E9229CBC55D4}">
      <dsp:nvSpPr>
        <dsp:cNvPr id="0" name=""/>
        <dsp:cNvSpPr/>
      </dsp:nvSpPr>
      <dsp:spPr>
        <a:xfrm>
          <a:off x="4942800" y="1330272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02808F-94C4-4EAC-8A1D-90CA12C075E6}">
      <dsp:nvSpPr>
        <dsp:cNvPr id="0" name=""/>
        <dsp:cNvSpPr/>
      </dsp:nvSpPr>
      <dsp:spPr>
        <a:xfrm>
          <a:off x="4357800" y="25362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Video</a:t>
          </a:r>
        </a:p>
      </dsp:txBody>
      <dsp:txXfrm>
        <a:off x="4357800" y="2536272"/>
        <a:ext cx="1800000" cy="720000"/>
      </dsp:txXfrm>
    </dsp:sp>
    <dsp:sp modelId="{B38D365D-3C2E-4812-9985-5DE3191F7611}">
      <dsp:nvSpPr>
        <dsp:cNvPr id="0" name=""/>
        <dsp:cNvSpPr/>
      </dsp:nvSpPr>
      <dsp:spPr>
        <a:xfrm>
          <a:off x="6823800" y="1096271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755EE8A-F19D-4143-8684-A4828BF1CA75}">
      <dsp:nvSpPr>
        <dsp:cNvPr id="0" name=""/>
        <dsp:cNvSpPr/>
      </dsp:nvSpPr>
      <dsp:spPr>
        <a:xfrm>
          <a:off x="7057800" y="1330272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76E0F3-BC96-4A04-A611-B6C1AB4FED87}">
      <dsp:nvSpPr>
        <dsp:cNvPr id="0" name=""/>
        <dsp:cNvSpPr/>
      </dsp:nvSpPr>
      <dsp:spPr>
        <a:xfrm>
          <a:off x="6472800" y="25362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Chat</a:t>
          </a:r>
        </a:p>
      </dsp:txBody>
      <dsp:txXfrm>
        <a:off x="6472800" y="2536272"/>
        <a:ext cx="1800000" cy="720000"/>
      </dsp:txXfrm>
    </dsp:sp>
    <dsp:sp modelId="{2296D199-B8D2-4583-82C1-D715CCA09F9B}">
      <dsp:nvSpPr>
        <dsp:cNvPr id="0" name=""/>
        <dsp:cNvSpPr/>
      </dsp:nvSpPr>
      <dsp:spPr>
        <a:xfrm>
          <a:off x="8938800" y="1096271"/>
          <a:ext cx="1098000" cy="1098000"/>
        </a:xfrm>
        <a:prstGeom prst="ellipse">
          <a:avLst/>
        </a:prstGeom>
        <a:solidFill>
          <a:schemeClr val="dk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61008ED-D3D0-4D44-8924-9D6515D5604B}">
      <dsp:nvSpPr>
        <dsp:cNvPr id="0" name=""/>
        <dsp:cNvSpPr/>
      </dsp:nvSpPr>
      <dsp:spPr>
        <a:xfrm>
          <a:off x="9172800" y="1330272"/>
          <a:ext cx="630000" cy="630000"/>
        </a:xfrm>
        <a:prstGeom prst="rect">
          <a:avLst/>
        </a:prstGeom>
        <a:blipFill>
          <a:blip xmlns:r="http://schemas.openxmlformats.org/officeDocument/2006/relationships"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03969B-30FB-4EA4-B6D2-CCDD29888C61}">
      <dsp:nvSpPr>
        <dsp:cNvPr id="0" name=""/>
        <dsp:cNvSpPr/>
      </dsp:nvSpPr>
      <dsp:spPr>
        <a:xfrm>
          <a:off x="8587800" y="2536272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/>
            <a:t>Phone</a:t>
          </a:r>
        </a:p>
      </dsp:txBody>
      <dsp:txXfrm>
        <a:off x="8587800" y="2536272"/>
        <a:ext cx="180000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69C7C5A-7D40-4D38-BC7F-96D3A8E97695}">
      <dsp:nvSpPr>
        <dsp:cNvPr id="0" name=""/>
        <dsp:cNvSpPr/>
      </dsp:nvSpPr>
      <dsp:spPr>
        <a:xfrm>
          <a:off x="0" y="95003"/>
          <a:ext cx="5257800" cy="835379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Are there games you can play with each other?</a:t>
          </a:r>
        </a:p>
      </dsp:txBody>
      <dsp:txXfrm>
        <a:off x="40780" y="135783"/>
        <a:ext cx="5176240" cy="753819"/>
      </dsp:txXfrm>
    </dsp:sp>
    <dsp:sp modelId="{B90394FA-BCAE-49CD-B934-ADD1304FC826}">
      <dsp:nvSpPr>
        <dsp:cNvPr id="0" name=""/>
        <dsp:cNvSpPr/>
      </dsp:nvSpPr>
      <dsp:spPr>
        <a:xfrm>
          <a:off x="0" y="990863"/>
          <a:ext cx="5257800" cy="835379"/>
        </a:xfrm>
        <a:prstGeom prst="roundRect">
          <a:avLst/>
        </a:prstGeom>
        <a:solidFill>
          <a:schemeClr val="accent5">
            <a:hueOff val="-1351709"/>
            <a:satOff val="-3484"/>
            <a:lumOff val="-2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Theme weeks</a:t>
          </a:r>
        </a:p>
      </dsp:txBody>
      <dsp:txXfrm>
        <a:off x="40780" y="1031643"/>
        <a:ext cx="5176240" cy="753819"/>
      </dsp:txXfrm>
    </dsp:sp>
    <dsp:sp modelId="{71B1EE73-36CA-4AFE-B812-FE137E7820AC}">
      <dsp:nvSpPr>
        <dsp:cNvPr id="0" name=""/>
        <dsp:cNvSpPr/>
      </dsp:nvSpPr>
      <dsp:spPr>
        <a:xfrm>
          <a:off x="0" y="1886723"/>
          <a:ext cx="5257800" cy="835379"/>
        </a:xfrm>
        <a:prstGeom prst="roundRect">
          <a:avLst/>
        </a:prstGeom>
        <a:solidFill>
          <a:schemeClr val="accent5">
            <a:hueOff val="-2703417"/>
            <a:satOff val="-6968"/>
            <a:lumOff val="-470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Conversations</a:t>
          </a:r>
        </a:p>
      </dsp:txBody>
      <dsp:txXfrm>
        <a:off x="40780" y="1927503"/>
        <a:ext cx="5176240" cy="753819"/>
      </dsp:txXfrm>
    </dsp:sp>
    <dsp:sp modelId="{6CF6880B-32B2-41B3-81C1-C88BB8FBA0A6}">
      <dsp:nvSpPr>
        <dsp:cNvPr id="0" name=""/>
        <dsp:cNvSpPr/>
      </dsp:nvSpPr>
      <dsp:spPr>
        <a:xfrm>
          <a:off x="0" y="2782584"/>
          <a:ext cx="5257800" cy="835379"/>
        </a:xfrm>
        <a:prstGeom prst="roundRect">
          <a:avLst/>
        </a:prstGeom>
        <a:solidFill>
          <a:schemeClr val="accent5">
            <a:hueOff val="-4055126"/>
            <a:satOff val="-10451"/>
            <a:lumOff val="-7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Pictures in windows</a:t>
          </a:r>
        </a:p>
      </dsp:txBody>
      <dsp:txXfrm>
        <a:off x="40780" y="2823364"/>
        <a:ext cx="5176240" cy="753819"/>
      </dsp:txXfrm>
    </dsp:sp>
    <dsp:sp modelId="{C0DEE7B8-0E9D-4D94-AC65-38C89B9B4F89}">
      <dsp:nvSpPr>
        <dsp:cNvPr id="0" name=""/>
        <dsp:cNvSpPr/>
      </dsp:nvSpPr>
      <dsp:spPr>
        <a:xfrm>
          <a:off x="0" y="3678444"/>
          <a:ext cx="5257800" cy="835379"/>
        </a:xfrm>
        <a:prstGeom prst="roundRect">
          <a:avLst/>
        </a:prstGeom>
        <a:solidFill>
          <a:schemeClr val="accent5">
            <a:hueOff val="-5406834"/>
            <a:satOff val="-13935"/>
            <a:lumOff val="-941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Chain letter with class</a:t>
          </a:r>
        </a:p>
      </dsp:txBody>
      <dsp:txXfrm>
        <a:off x="40780" y="3719224"/>
        <a:ext cx="5176240" cy="753819"/>
      </dsp:txXfrm>
    </dsp:sp>
    <dsp:sp modelId="{EF2FD740-BF70-4C62-8D52-3286FAC52424}">
      <dsp:nvSpPr>
        <dsp:cNvPr id="0" name=""/>
        <dsp:cNvSpPr/>
      </dsp:nvSpPr>
      <dsp:spPr>
        <a:xfrm>
          <a:off x="0" y="4574304"/>
          <a:ext cx="5257800" cy="835379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Chain phone calls with positive messages for each other</a:t>
          </a:r>
        </a:p>
      </dsp:txBody>
      <dsp:txXfrm>
        <a:off x="40780" y="4615084"/>
        <a:ext cx="5176240" cy="75381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91325A-F82C-4A8E-9494-579568047DC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E67429A-18BE-44E8-BDC9-8B482365DB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2A20F4-C304-4560-8ED7-D505B20252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A6BBE2-EE7E-4B6F-A65F-A8F8EAEA41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7E7672-E52D-4D8A-B976-537DB9EE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1722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C6673D-0294-4030-958F-FAEA5E9292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B233130-64F8-4781-979F-26E94427CC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4C9C21-AA6F-402B-8FC0-69D106E58B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E047BC-C41B-4C97-A337-CB30717D7A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BC0FB5-6D95-4DBA-B05B-CBBFF91A0A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5961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14B055C-C2A9-4718-A406-4C140CCB188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8FDE89E-E69A-450B-B3F0-748C8D01FFE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D58721-400D-48A1-B3F2-963FE6A24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0C3F85B-8965-4A5F-ADD0-4B93F8F3C6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16B35A-D9B2-48AE-9A0F-3096B62D9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113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EB871C-F2CD-4180-A5FB-C07F34FD67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0EB44F9-2AFD-4039-B2F7-4A90E64C5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33FF7-F1C8-481B-85ED-A480FFEC17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6251AB-B372-4D60-A80B-E3D705C81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936AE2D-7B45-4B64-BEFE-CD31693BD5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79797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36F28D-ECD3-411F-9A9F-35A456C323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BE57B4A-7A03-48AF-AB48-2EF1628AEE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4561C3-40E4-4983-99B9-9741A7E6C0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2F5240-78BD-4C6D-B21A-1ED1EFB5A1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B10190-7F05-42AC-8A3D-9F9956F43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0609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AF9D2-AB0E-4509-9325-011D2FBCDD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A87B0F-9BBE-432D-A4F5-6C4F7F334D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B983EBA-1D81-43A9-B2C7-A632FE309E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E28D798-1E5C-462F-A601-F72C5A33F8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9089B7-A208-4356-9F2B-AD97E079EC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24B3ABB-2F9B-47FE-A08F-E32F883DC0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041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5FC0-846D-44CB-9D3E-AB39F45CA1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63568F-57EE-4473-9C42-9E3465B188F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DFF88E-2731-4C07-83EA-4094B35A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26F0D0C-3EFC-45D0-9B01-6ABE65F7EFF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BA40911-2CDD-4807-AC38-6D524A15427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56A66F3-2E4E-4A6F-910F-BBAB957645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F533AF0-01C6-4F63-8E3A-93184E2B5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A6DC5CE-FE28-416C-A2BB-08897F5E8A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23101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9427F2-244A-4F25-A828-8873FC1715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F4A5310-7756-4B94-8F78-8827AD7148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148D403-60C7-42DB-8903-C00B11AD44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7BD828B-9B78-4AD2-AE7D-025B3E3DC6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385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42B7E4-0FEA-47D5-8B3B-E2CAE1FF2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34DC85E-F097-4D67-B1F0-31896B1CBF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8BC102-C779-4276-86F4-4F18AD3A37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0581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76C832-0E3D-488A-B2B7-2D778E95AC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86B8FA-38BD-4BA1-A691-633CDCECDC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1CA44C-C2FA-4B10-B8B6-9BB285804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072D80-3C85-494C-A45A-8D65BF40F3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8443E7C-76D6-4E0E-A784-4811056A4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3A4EE5-BFBB-4258-A963-7ABD7DBCAB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9525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291B0D-6AEA-4574-963D-20D58870B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C5E6B47-3FEB-4554-A668-F761CC42FF7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8ABDB14-77E0-48C1-A6D9-8524B5FC98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1D0B9F-687C-45E1-8437-425DCB2874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A863AD3-D71F-4926-A401-ABD7514370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72F96A7-147D-4211-87EA-B5043CA9A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4647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FCF7ED-E392-45BB-A10E-3F4FD78463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C21CB7-4644-4FEB-879F-8C94EB8CDB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03FB65D-FA99-41BC-8E3D-F6A32DD662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96F5D1-AD2D-4780-B390-146987FAB203}" type="datetimeFigureOut">
              <a:rPr lang="en-US" smtClean="0"/>
              <a:t>5/18/2020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34DC767-7658-4A8E-AF34-277E5207D4D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7211C7-B35C-4E1E-A536-F6DF87868BB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B48784-8921-43BC-8B88-4D20ED61E2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42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azulita.org/materials/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://selfdeterminationtheory.org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LhYtcadR9nw?feature=oembed" TargetMode="Externa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rintableboardgames.net/category/classic" TargetMode="Externa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pabilitiesforlife.com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1">
            <a:extLst>
              <a:ext uri="{FF2B5EF4-FFF2-40B4-BE49-F238E27FC236}">
                <a16:creationId xmlns:a16="http://schemas.microsoft.com/office/drawing/2014/main" id="{7905BA41-EE6E-4F80-8636-447F22DD72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72845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A087E0A-0984-4389-9A83-A234A1BBBB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48465" y="3298722"/>
            <a:ext cx="8495070" cy="1784402"/>
          </a:xfrm>
        </p:spPr>
        <p:txBody>
          <a:bodyPr anchor="b">
            <a:normAutofit/>
          </a:bodyPr>
          <a:lstStyle/>
          <a:p>
            <a:r>
              <a:rPr lang="en-US" sz="5600">
                <a:solidFill>
                  <a:srgbClr val="FFFFFF"/>
                </a:solidFill>
              </a:rPr>
              <a:t>Social Emotional Learning for Students During COVID-19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4CCB96-FC16-4455-8609-F93D11FC3DF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48465" y="5258851"/>
            <a:ext cx="8495070" cy="904005"/>
          </a:xfrm>
        </p:spPr>
        <p:txBody>
          <a:bodyPr>
            <a:normAutofit/>
          </a:bodyPr>
          <a:lstStyle/>
          <a:p>
            <a:r>
              <a:rPr lang="en-US" dirty="0">
                <a:solidFill>
                  <a:srgbClr val="FFFFFF"/>
                </a:solidFill>
              </a:rPr>
              <a:t>Facebook Live Capabilities for Life LLC</a:t>
            </a:r>
          </a:p>
          <a:p>
            <a:r>
              <a:rPr lang="en-US" dirty="0">
                <a:solidFill>
                  <a:srgbClr val="FFFFFF"/>
                </a:solidFill>
              </a:rPr>
              <a:t>May 18, 2020</a:t>
            </a:r>
          </a:p>
        </p:txBody>
      </p:sp>
      <p:sp>
        <p:nvSpPr>
          <p:cNvPr id="39" name="Oval 33">
            <a:extLst>
              <a:ext uri="{FF2B5EF4-FFF2-40B4-BE49-F238E27FC236}">
                <a16:creationId xmlns:a16="http://schemas.microsoft.com/office/drawing/2014/main" id="{CD7549B2-EE05-4558-8C64-AC46755F2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025914" y="889251"/>
            <a:ext cx="2140172" cy="2140172"/>
          </a:xfrm>
          <a:prstGeom prst="ellipse">
            <a:avLst/>
          </a:prstGeom>
          <a:solidFill>
            <a:srgbClr val="FFFFFF"/>
          </a:solidFill>
          <a:ln w="19050">
            <a:solidFill>
              <a:srgbClr val="F649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 descr="A picture containing food&#10;&#10;Description automatically generated">
            <a:extLst>
              <a:ext uri="{FF2B5EF4-FFF2-40B4-BE49-F238E27FC236}">
                <a16:creationId xmlns:a16="http://schemas.microsoft.com/office/drawing/2014/main" id="{61F00DE9-8E92-4B9D-AE8F-F70058115B0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7115" y="1511595"/>
            <a:ext cx="1517772" cy="895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83916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9E668C-201A-4BF5-BB45-E4E72C3B58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6931C9-CB6E-4F2D-8D26-50EDC8E8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/>
              <a:t>Example </a:t>
            </a:r>
          </a:p>
          <a:p>
            <a:pPr marL="0" indent="0" algn="ctr">
              <a:buNone/>
            </a:pPr>
            <a:r>
              <a:rPr lang="en-US" sz="6000" dirty="0"/>
              <a:t>Of a </a:t>
            </a:r>
          </a:p>
          <a:p>
            <a:pPr marL="0" indent="0" algn="ctr">
              <a:buNone/>
            </a:pPr>
            <a:r>
              <a:rPr lang="en-US" sz="6000" dirty="0"/>
              <a:t>4 Week Curriculum</a:t>
            </a:r>
          </a:p>
          <a:p>
            <a:pPr marL="0" indent="0" algn="ctr">
              <a:buNone/>
            </a:pPr>
            <a:endParaRPr lang="en-US" sz="6000" dirty="0"/>
          </a:p>
          <a:p>
            <a:pPr marL="0" indent="0" algn="ctr">
              <a:buNone/>
            </a:pPr>
            <a:r>
              <a:rPr lang="en-US" u="sng" dirty="0">
                <a:hlinkClick r:id="rId2"/>
              </a:rPr>
              <a:t>https://azulita.org/materials/</a:t>
            </a:r>
            <a:endParaRPr lang="en-US" dirty="0"/>
          </a:p>
          <a:p>
            <a:pPr marL="0" indent="0" algn="ctr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4228288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034DEB-B315-4607-BBBB-E7A516F5FF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3942" y="643467"/>
            <a:ext cx="990411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63232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037399B-6370-429B-B476-6A959DF2A5F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" b="5793"/>
          <a:stretch/>
        </p:blipFill>
        <p:spPr>
          <a:xfrm rot="21600000">
            <a:off x="643467" y="809273"/>
            <a:ext cx="10905066" cy="5239452"/>
          </a:xfrm>
          <a:prstGeom prst="rect">
            <a:avLst/>
          </a:prstGeom>
          <a:ln>
            <a:noFill/>
          </a:ln>
        </p:spPr>
      </p:pic>
      <p:sp>
        <p:nvSpPr>
          <p:cNvPr id="26" name="Isosceles Triangle 25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9313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FDB98C-0526-4EDA-9EAD-CAA9B50FBC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Academic Window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99ABE6-6D6D-4967-AB41-78588083A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Preventative School Counseling</a:t>
            </a:r>
          </a:p>
          <a:p>
            <a:r>
              <a:rPr lang="en-US" sz="3600" dirty="0"/>
              <a:t>Uses cognitive development theory, social comparison theory, self-regulation theory, </a:t>
            </a:r>
            <a:r>
              <a:rPr lang="en-US" sz="3600" dirty="0">
                <a:hlinkClick r:id="rId2"/>
              </a:rPr>
              <a:t>self-determination theory</a:t>
            </a:r>
            <a:r>
              <a:rPr lang="en-US" sz="3600" dirty="0"/>
              <a:t> and positive psychological approaches in its solutions and practices</a:t>
            </a:r>
          </a:p>
          <a:p>
            <a:r>
              <a:rPr lang="en-US" sz="3600" dirty="0"/>
              <a:t>Online collaborative learning environment for students, teachers, counselors, and parents</a:t>
            </a:r>
          </a:p>
          <a:p>
            <a:r>
              <a:rPr lang="en-US" sz="3600" dirty="0"/>
              <a:t>Motivates students to think about their own behavior</a:t>
            </a:r>
          </a:p>
          <a:p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227862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02A1FB-02B7-47A5-8890-E47CA87233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does Academic Window Provide?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7E3837-D1A6-43CA-AFFE-9A292EDB460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3600" dirty="0"/>
              <a:t>Professional development for all staff</a:t>
            </a:r>
          </a:p>
          <a:p>
            <a:r>
              <a:rPr lang="en-US" sz="3600" dirty="0"/>
              <a:t>Structured lessons for teachers to use with students</a:t>
            </a:r>
          </a:p>
          <a:p>
            <a:r>
              <a:rPr lang="en-US" sz="3600" dirty="0"/>
              <a:t>Online confidential surveys for students</a:t>
            </a:r>
          </a:p>
          <a:p>
            <a:r>
              <a:rPr lang="en-US" sz="3600" dirty="0"/>
              <a:t>Information for teachers, guidance counselors and administration to identify students at risk</a:t>
            </a:r>
          </a:p>
          <a:p>
            <a:r>
              <a:rPr lang="en-US" sz="3600" dirty="0"/>
              <a:t>Interventions to put in place for all students at the classroom, small group, and individual level</a:t>
            </a:r>
          </a:p>
          <a:p>
            <a:pPr marL="0" indent="0">
              <a:buNone/>
            </a:pPr>
            <a:r>
              <a:rPr lang="en-US" sz="2000" dirty="0"/>
              <a:t>www.academicwindow.com</a:t>
            </a:r>
          </a:p>
        </p:txBody>
      </p:sp>
    </p:spTree>
    <p:extLst>
      <p:ext uri="{BB962C8B-B14F-4D97-AF65-F5344CB8AC3E}">
        <p14:creationId xmlns:p14="http://schemas.microsoft.com/office/powerpoint/2010/main" val="3880252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2CBC22-AAF4-401E-84AC-94D3CE9116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Until You Can Get A Long-Term Solution…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094C99-9D7B-4ADA-985A-23BB221F77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Remember to work on Connection, Community, and Relationships EVERY time you meet with your students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4548281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7583184-408E-4242-8972-741733A326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2562" y="643467"/>
            <a:ext cx="4066876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981731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A0AF72-6A5D-493B-955C-A178939406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dirty="0"/>
              <a:t>How to stay connected…</a:t>
            </a:r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E80B013C-E55F-4EB8-9BB8-559925EB65C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2345437"/>
              </p:ext>
            </p:extLst>
          </p:nvPr>
        </p:nvGraphicFramePr>
        <p:xfrm>
          <a:off x="838200" y="1828800"/>
          <a:ext cx="10515600" cy="4352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219430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9EF956-F580-4D5E-BDB4-8C6A359B94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9545" y="621792"/>
            <a:ext cx="5181503" cy="5504688"/>
          </a:xfrm>
        </p:spPr>
        <p:txBody>
          <a:bodyPr>
            <a:normAutofit/>
          </a:bodyPr>
          <a:lstStyle/>
          <a:p>
            <a:r>
              <a:rPr lang="en-US" sz="4800"/>
              <a:t>How to Maintain Community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64374A89-B058-4CA8-8831-EBE269FE8E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46735397"/>
              </p:ext>
            </p:extLst>
          </p:nvPr>
        </p:nvGraphicFramePr>
        <p:xfrm>
          <a:off x="6099048" y="621792"/>
          <a:ext cx="5257800" cy="55046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1657479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E72242-95E7-458D-B0D9-095A7BB2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Maintain Relationships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F52F96-6659-4F31-9E1A-4900530A75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Check in on each other</a:t>
            </a:r>
          </a:p>
          <a:p>
            <a:r>
              <a:rPr lang="en-US" sz="3600" dirty="0"/>
              <a:t>Learn something fun together</a:t>
            </a:r>
          </a:p>
          <a:p>
            <a:r>
              <a:rPr lang="en-US" sz="3600" dirty="0"/>
              <a:t>Do an art project together over video</a:t>
            </a:r>
          </a:p>
          <a:p>
            <a:r>
              <a:rPr lang="en-US" sz="3600" dirty="0"/>
              <a:t>Discuss open ended questions</a:t>
            </a:r>
          </a:p>
          <a:p>
            <a:r>
              <a:rPr lang="en-US" sz="3600" dirty="0"/>
              <a:t>Share the good, the bad, and the ugly!</a:t>
            </a:r>
          </a:p>
        </p:txBody>
      </p:sp>
    </p:spTree>
    <p:extLst>
      <p:ext uri="{BB962C8B-B14F-4D97-AF65-F5344CB8AC3E}">
        <p14:creationId xmlns:p14="http://schemas.microsoft.com/office/powerpoint/2010/main" val="23180796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07B1A9B-DAD3-404C-9ADD-CFC4F3CFF305}"/>
              </a:ext>
            </a:extLst>
          </p:cNvPr>
          <p:cNvSpPr/>
          <p:nvPr/>
        </p:nvSpPr>
        <p:spPr>
          <a:xfrm>
            <a:off x="2133599" y="1096060"/>
            <a:ext cx="8162925" cy="49859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5400" dirty="0">
                <a:effectLst/>
                <a:latin typeface="Arial" panose="020B0604020202020204" pitchFamily="34" charset="0"/>
              </a:rPr>
              <a:t>“When physical distancing is deemed necessary, social and emotional connectedness is even more critical.”</a:t>
            </a:r>
            <a:r>
              <a:rPr lang="en-US" dirty="0"/>
              <a:t> </a:t>
            </a:r>
            <a:r>
              <a:rPr lang="en-US" sz="2400" dirty="0"/>
              <a:t>Karen </a:t>
            </a:r>
            <a:r>
              <a:rPr lang="en-US" sz="2400" dirty="0" err="1"/>
              <a:t>NiemiPresident</a:t>
            </a:r>
            <a:r>
              <a:rPr lang="en-US" sz="2400" dirty="0"/>
              <a:t> &amp; </a:t>
            </a:r>
            <a:r>
              <a:rPr lang="en-US" sz="2400" dirty="0" err="1"/>
              <a:t>CEOCollaborative</a:t>
            </a:r>
            <a:r>
              <a:rPr lang="en-US" sz="2400" dirty="0"/>
              <a:t> for Academic, Social, and Emotional Learning (CASEL)</a:t>
            </a:r>
          </a:p>
        </p:txBody>
      </p:sp>
    </p:spTree>
    <p:extLst>
      <p:ext uri="{BB962C8B-B14F-4D97-AF65-F5344CB8AC3E}">
        <p14:creationId xmlns:p14="http://schemas.microsoft.com/office/powerpoint/2010/main" val="39404257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10BB97-4499-4A1A-8369-F7664E221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Activities Can I Give My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DB13EA-0F01-4677-97FD-D37E13A2A7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Journaling</a:t>
            </a:r>
          </a:p>
          <a:p>
            <a:r>
              <a:rPr lang="en-US" sz="3600" dirty="0"/>
              <a:t>Setting Goals</a:t>
            </a:r>
          </a:p>
          <a:p>
            <a:r>
              <a:rPr lang="en-US" sz="3600" dirty="0"/>
              <a:t>Problem solving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6972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7845966-6EFC-468A-9CC7-BAB4B95854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54372" y="0"/>
            <a:ext cx="9483256" cy="6858000"/>
          </a:xfrm>
          <a:prstGeom prst="rect">
            <a:avLst/>
          </a:prstGeom>
          <a:solidFill>
            <a:srgbClr val="488E7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5554383-98AF-4A47-BB65-705FAAA4BE6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ADAD1991-FFD1-4E94-ABAB-7560D33008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44484" y="0"/>
            <a:ext cx="7837716" cy="6858000"/>
          </a:xfrm>
          <a:custGeom>
            <a:avLst/>
            <a:gdLst>
              <a:gd name="connsiteX0" fmla="*/ 2232159 w 7837716"/>
              <a:gd name="connsiteY0" fmla="*/ 0 h 6858000"/>
              <a:gd name="connsiteX1" fmla="*/ 5605557 w 7837716"/>
              <a:gd name="connsiteY1" fmla="*/ 0 h 6858000"/>
              <a:gd name="connsiteX2" fmla="*/ 5617845 w 7837716"/>
              <a:gd name="connsiteY2" fmla="*/ 5384 h 6858000"/>
              <a:gd name="connsiteX3" fmla="*/ 7837716 w 7837716"/>
              <a:gd name="connsiteY3" fmla="*/ 3429000 h 6858000"/>
              <a:gd name="connsiteX4" fmla="*/ 5617845 w 7837716"/>
              <a:gd name="connsiteY4" fmla="*/ 6852616 h 6858000"/>
              <a:gd name="connsiteX5" fmla="*/ 5605557 w 7837716"/>
              <a:gd name="connsiteY5" fmla="*/ 6858000 h 6858000"/>
              <a:gd name="connsiteX6" fmla="*/ 2232159 w 7837716"/>
              <a:gd name="connsiteY6" fmla="*/ 6858000 h 6858000"/>
              <a:gd name="connsiteX7" fmla="*/ 2219871 w 7837716"/>
              <a:gd name="connsiteY7" fmla="*/ 6852616 h 6858000"/>
              <a:gd name="connsiteX8" fmla="*/ 0 w 7837716"/>
              <a:gd name="connsiteY8" fmla="*/ 3429000 h 6858000"/>
              <a:gd name="connsiteX9" fmla="*/ 2219871 w 7837716"/>
              <a:gd name="connsiteY9" fmla="*/ 538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837716" h="6858000">
                <a:moveTo>
                  <a:pt x="2232159" y="0"/>
                </a:moveTo>
                <a:lnTo>
                  <a:pt x="5605557" y="0"/>
                </a:lnTo>
                <a:lnTo>
                  <a:pt x="5617845" y="5384"/>
                </a:lnTo>
                <a:cubicBezTo>
                  <a:pt x="6931322" y="618789"/>
                  <a:pt x="7837716" y="1921305"/>
                  <a:pt x="7837716" y="3429000"/>
                </a:cubicBezTo>
                <a:cubicBezTo>
                  <a:pt x="7837716" y="4936696"/>
                  <a:pt x="6931322" y="6239212"/>
                  <a:pt x="5617845" y="6852616"/>
                </a:cubicBezTo>
                <a:lnTo>
                  <a:pt x="5605557" y="6858000"/>
                </a:lnTo>
                <a:lnTo>
                  <a:pt x="2232159" y="6858000"/>
                </a:lnTo>
                <a:lnTo>
                  <a:pt x="2219871" y="6852616"/>
                </a:lnTo>
                <a:cubicBezTo>
                  <a:pt x="906394" y="6239212"/>
                  <a:pt x="0" y="4936696"/>
                  <a:pt x="0" y="3429000"/>
                </a:cubicBezTo>
                <a:cubicBezTo>
                  <a:pt x="0" y="1921305"/>
                  <a:pt x="906394" y="618789"/>
                  <a:pt x="2219871" y="5384"/>
                </a:cubicBezTo>
                <a:close/>
              </a:path>
            </a:pathLst>
          </a:custGeom>
          <a:solidFill>
            <a:schemeClr val="bg1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bg2">
                    <a:lumMod val="82000"/>
                  </a:schemeClr>
                </a:gs>
                <a:gs pos="100000">
                  <a:schemeClr val="bg2">
                    <a:lumMod val="8700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CC34DA49-44AA-47CF-9803-7EE5CB60F2F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9510" y="1176793"/>
            <a:ext cx="3035887" cy="454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03695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7B71C5F-BCFC-4E37-B37E-F611C5B512E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85959" y="643467"/>
            <a:ext cx="4220081" cy="5571065"/>
          </a:xfrm>
          <a:prstGeom prst="rect">
            <a:avLst/>
          </a:prstGeom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612740AB-7E35-4239-B66E-6E3DE80DBF74}"/>
              </a:ext>
            </a:extLst>
          </p:cNvPr>
          <p:cNvSpPr txBox="1"/>
          <p:nvPr/>
        </p:nvSpPr>
        <p:spPr>
          <a:xfrm>
            <a:off x="4165460" y="6299924"/>
            <a:ext cx="40813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/>
              <a:t>http://www.shopproudtobeprimary.com/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7663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6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C2C0775-E949-4B87-9A4C-D270621832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8104" y="643467"/>
            <a:ext cx="4275791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220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200BE34-535F-43E6-86AB-3E9ADA742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7574" y="643467"/>
            <a:ext cx="4456851" cy="5571065"/>
          </a:xfrm>
          <a:prstGeom prst="rect">
            <a:avLst/>
          </a:prstGeom>
          <a:ln>
            <a:noFill/>
          </a:ln>
        </p:spPr>
      </p:pic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058412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Isosceles Triangle 14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D520D25-7B83-4B65-BE5F-23F5634AAA8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02949" y="643467"/>
            <a:ext cx="4986102" cy="5571065"/>
          </a:xfrm>
          <a:prstGeom prst="rect">
            <a:avLst/>
          </a:prstGeom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77325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nline Media 7" title="Squish the Fish | A Cosmic Kids Yoga Adventure!">
            <a:hlinkClick r:id="" action="ppaction://media"/>
            <a:extLst>
              <a:ext uri="{FF2B5EF4-FFF2-40B4-BE49-F238E27FC236}">
                <a16:creationId xmlns:a16="http://schemas.microsoft.com/office/drawing/2014/main" id="{9880EAA5-8115-43F7-BC67-3ED1A9F7C275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00416" y="112734"/>
            <a:ext cx="11512811" cy="64759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448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8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E0608BE-EADE-4BE1-853F-C662FB43B134}"/>
              </a:ext>
            </a:extLst>
          </p:cNvPr>
          <p:cNvSpPr/>
          <p:nvPr/>
        </p:nvSpPr>
        <p:spPr>
          <a:xfrm>
            <a:off x="3397344" y="3244334"/>
            <a:ext cx="539731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2"/>
              </a:rPr>
              <a:t>https://www.printableboardgames.net/category/classic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49838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3C4E3B5-D1D1-4200-8CAF-5BA2BB7F10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4846071"/>
            <a:ext cx="8763000" cy="447675"/>
          </a:xfrm>
          <a:prstGeom prst="rect">
            <a:avLst/>
          </a:prstGeom>
        </p:spPr>
      </p:pic>
      <p:pic>
        <p:nvPicPr>
          <p:cNvPr id="4" name="Picture 3" descr="Sailboat on the water">
            <a:extLst>
              <a:ext uri="{FF2B5EF4-FFF2-40B4-BE49-F238E27FC236}">
                <a16:creationId xmlns:a16="http://schemas.microsoft.com/office/drawing/2014/main" id="{D5AFDB98-EE2C-46B0-90B4-ED0D8351C36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7908" y="447675"/>
            <a:ext cx="5876184" cy="3890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708895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4C6C15-C68F-4D54-92CB-4B258ABC8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 Your Certificate…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56D971-DB65-4C3A-AC98-6371D7623D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Go to </a:t>
            </a:r>
            <a:r>
              <a:rPr lang="en-US" sz="3600" dirty="0">
                <a:hlinkClick r:id="rId2"/>
              </a:rPr>
              <a:t>www.capabilitiesforlife.com</a:t>
            </a:r>
            <a:endParaRPr lang="en-US" sz="3600" dirty="0"/>
          </a:p>
          <a:p>
            <a:r>
              <a:rPr lang="en-US" sz="3600" dirty="0"/>
              <a:t>Click on the COVID-19 banner at the top of the page</a:t>
            </a:r>
          </a:p>
          <a:p>
            <a:r>
              <a:rPr lang="en-US" sz="3600" dirty="0"/>
              <a:t>Scroll to the bottom of the page</a:t>
            </a:r>
          </a:p>
          <a:p>
            <a:r>
              <a:rPr lang="en-US" sz="3600" dirty="0"/>
              <a:t>Enter requested information</a:t>
            </a:r>
          </a:p>
          <a:p>
            <a:r>
              <a:rPr lang="en-US" sz="3600" dirty="0"/>
              <a:t>This week's code word is      </a:t>
            </a:r>
            <a:r>
              <a:rPr lang="en-US" sz="3600" dirty="0" err="1"/>
              <a:t>ParentTeachemo</a:t>
            </a:r>
            <a:endParaRPr lang="en-US" sz="3600" dirty="0"/>
          </a:p>
          <a:p>
            <a:pPr marL="0" indent="0">
              <a:buNone/>
            </a:pPr>
            <a:r>
              <a:rPr lang="en-US" sz="3600" dirty="0"/>
              <a:t>Next Week: Scheduling for distance learning</a:t>
            </a:r>
          </a:p>
        </p:txBody>
      </p:sp>
    </p:spTree>
    <p:extLst>
      <p:ext uri="{BB962C8B-B14F-4D97-AF65-F5344CB8AC3E}">
        <p14:creationId xmlns:p14="http://schemas.microsoft.com/office/powerpoint/2010/main" val="39912851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54802E0-E6D3-4A58-BEF3-A72B23DCB3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8146" y="653907"/>
            <a:ext cx="9855707" cy="555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39398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FA1998-8DCB-4F7D-AA84-BDA340975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going on with our students?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A0F73D-8429-4274-8A31-44974A945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Ditto everything on the previous slide!</a:t>
            </a:r>
          </a:p>
          <a:p>
            <a:r>
              <a:rPr lang="en-US" sz="3600" dirty="0"/>
              <a:t>Food insecurity</a:t>
            </a:r>
          </a:p>
          <a:p>
            <a:r>
              <a:rPr lang="en-US" sz="3600" dirty="0"/>
              <a:t>Housing insecurity</a:t>
            </a:r>
          </a:p>
          <a:p>
            <a:r>
              <a:rPr lang="en-US" sz="3600" dirty="0"/>
              <a:t>Increase in abuse and neglect</a:t>
            </a:r>
          </a:p>
          <a:p>
            <a:r>
              <a:rPr lang="en-US" sz="3600" dirty="0"/>
              <a:t>Increase in depression</a:t>
            </a:r>
          </a:p>
          <a:p>
            <a:r>
              <a:rPr lang="en-US" sz="3600" dirty="0"/>
              <a:t>Increase in suicidal ideation</a:t>
            </a:r>
          </a:p>
          <a:p>
            <a:r>
              <a:rPr lang="en-US" sz="3600" dirty="0"/>
              <a:t>Disconnectedness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57240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862BAF-DC7D-435F-9677-C7EC7E6A7C35}"/>
              </a:ext>
            </a:extLst>
          </p:cNvPr>
          <p:cNvSpPr>
            <a:spLocks noGrp="1"/>
          </p:cNvSpPr>
          <p:nvPr>
            <p:ph type="title"/>
          </p:nvPr>
        </p:nvSpPr>
        <p:spPr>
          <a:solidFill>
            <a:schemeClr val="accent6"/>
          </a:solidFill>
        </p:spPr>
        <p:txBody>
          <a:bodyPr/>
          <a:lstStyle/>
          <a:p>
            <a:r>
              <a:rPr lang="en-US" dirty="0"/>
              <a:t>What are Social Emotional Skills?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8A8843-4A94-4E3F-9218-96CF032A61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Protective factors for mental health</a:t>
            </a:r>
          </a:p>
          <a:p>
            <a:r>
              <a:rPr lang="en-US" sz="3200" dirty="0"/>
              <a:t>Ability to meet social and emotional challenges that impact life, school, self-regulation, relationships</a:t>
            </a:r>
          </a:p>
          <a:p>
            <a:pPr marL="0" indent="0">
              <a:buNone/>
            </a:pPr>
            <a:endParaRPr lang="en-US" sz="3200" dirty="0"/>
          </a:p>
          <a:p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42717277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A258AD-D604-4144-800F-9B22E161A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51B4E79-1EF3-4B99-BFD1-B28DA44676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en-US" sz="6600" dirty="0"/>
          </a:p>
          <a:p>
            <a:pPr marL="0" indent="0" algn="ctr">
              <a:buNone/>
            </a:pPr>
            <a:r>
              <a:rPr lang="en-US" sz="8800" dirty="0"/>
              <a:t>What Can We Do?</a:t>
            </a:r>
          </a:p>
        </p:txBody>
      </p:sp>
    </p:spTree>
    <p:extLst>
      <p:ext uri="{BB962C8B-B14F-4D97-AF65-F5344CB8AC3E}">
        <p14:creationId xmlns:p14="http://schemas.microsoft.com/office/powerpoint/2010/main" val="31700091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6844F6-ABFA-4AEF-8CAC-1F4D54DC1E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are Social Emotional Skills Taught?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2A4CEE-0A9B-45BB-993A-78B969D8E18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Skills can be learned through whole school approaches, whole classroom approaches, and targeted small group and individual approaches</a:t>
            </a:r>
          </a:p>
          <a:p>
            <a:r>
              <a:rPr lang="en-US" dirty="0"/>
              <a:t>Must be taught explicitly, however NOT in isolation</a:t>
            </a:r>
          </a:p>
          <a:p>
            <a:r>
              <a:rPr lang="en-US" dirty="0"/>
              <a:t>Through a range of strategies that address ways to deal with all areas of our social emotional lives</a:t>
            </a:r>
          </a:p>
          <a:p>
            <a:r>
              <a:rPr lang="en-US" dirty="0"/>
              <a:t>Teacher must model use of skills in everyday situations</a:t>
            </a:r>
          </a:p>
          <a:p>
            <a:r>
              <a:rPr lang="en-US" dirty="0"/>
              <a:t>A specific evidence based curriculum is better than making it up on your own</a:t>
            </a:r>
          </a:p>
        </p:txBody>
      </p:sp>
    </p:spTree>
    <p:extLst>
      <p:ext uri="{BB962C8B-B14F-4D97-AF65-F5344CB8AC3E}">
        <p14:creationId xmlns:p14="http://schemas.microsoft.com/office/powerpoint/2010/main" val="936922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F053C-4913-4AA4-982B-F1DEE16286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Has To Include…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1FA09B-C0FB-45E6-8E5A-021C0AE3E9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Role play</a:t>
            </a:r>
          </a:p>
          <a:p>
            <a:r>
              <a:rPr lang="en-US" sz="3600" dirty="0"/>
              <a:t>Practice with feedback</a:t>
            </a:r>
          </a:p>
          <a:p>
            <a:r>
              <a:rPr lang="en-US" sz="3600" dirty="0"/>
              <a:t>Discussion in large and small groups</a:t>
            </a:r>
          </a:p>
          <a:p>
            <a:r>
              <a:rPr lang="en-US" sz="3600" dirty="0"/>
              <a:t>Long term thinking: how is this skill going to help my students in the future?</a:t>
            </a:r>
          </a:p>
          <a:p>
            <a:r>
              <a:rPr lang="en-US" sz="3600" dirty="0"/>
              <a:t>Scaffolding of the skill so smaller pieces are taught at one time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30059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AE5578-D561-40F6-9B80-54DBA2A5D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Teaching Has To Include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AAE12E-4D30-4429-89F6-09881E4130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Brief, high quality periods of instruction that occur frequently appear to be better than long sessions that are further apart.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B9583A5-F23E-417C-8A11-9184E9CC6700}"/>
              </a:ext>
            </a:extLst>
          </p:cNvPr>
          <p:cNvSpPr txBox="1"/>
          <p:nvPr/>
        </p:nvSpPr>
        <p:spPr>
          <a:xfrm>
            <a:off x="1057274" y="6048375"/>
            <a:ext cx="9953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https://educationendowmentfoundation.org.uk/tools/guidance-reports/social-and-emotional-learning/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684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</TotalTime>
  <Words>578</Words>
  <Application>Microsoft Office PowerPoint</Application>
  <PresentationFormat>Widescreen</PresentationFormat>
  <Paragraphs>83</Paragraphs>
  <Slides>29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Calibri Light</vt:lpstr>
      <vt:lpstr>Office Theme</vt:lpstr>
      <vt:lpstr>Social Emotional Learning for Students During COVID-19</vt:lpstr>
      <vt:lpstr>PowerPoint Presentation</vt:lpstr>
      <vt:lpstr>PowerPoint Presentation</vt:lpstr>
      <vt:lpstr>What is going on with our students?</vt:lpstr>
      <vt:lpstr>What are Social Emotional Skills?</vt:lpstr>
      <vt:lpstr>PowerPoint Presentation</vt:lpstr>
      <vt:lpstr>How are Social Emotional Skills Taught?</vt:lpstr>
      <vt:lpstr>Teaching Has To Include…</vt:lpstr>
      <vt:lpstr>Teaching Has To Include</vt:lpstr>
      <vt:lpstr>PowerPoint Presentation</vt:lpstr>
      <vt:lpstr>PowerPoint Presentation</vt:lpstr>
      <vt:lpstr>PowerPoint Presentation</vt:lpstr>
      <vt:lpstr>Academic Window</vt:lpstr>
      <vt:lpstr>What does Academic Window Provide?</vt:lpstr>
      <vt:lpstr>Until You Can Get A Long-Term Solution…</vt:lpstr>
      <vt:lpstr>PowerPoint Presentation</vt:lpstr>
      <vt:lpstr>How to stay connected…</vt:lpstr>
      <vt:lpstr>How to Maintain Community</vt:lpstr>
      <vt:lpstr>How to Maintain Relationships</vt:lpstr>
      <vt:lpstr>What Activities Can I Give My Students?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For Your Certificate…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Social Emotional Learning for Students During COVID-19</dc:title>
  <dc:creator>REBECCA CHADWICK</dc:creator>
  <cp:lastModifiedBy>REBECCA CHADWICK</cp:lastModifiedBy>
  <cp:revision>8</cp:revision>
  <dcterms:created xsi:type="dcterms:W3CDTF">2020-05-18T20:10:08Z</dcterms:created>
  <dcterms:modified xsi:type="dcterms:W3CDTF">2020-05-18T22:16:55Z</dcterms:modified>
</cp:coreProperties>
</file>