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9" r:id="rId4"/>
    <p:sldId id="277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53" y="7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pabilitiesforlif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A785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 txBox="1">
            <a:spLocks noGrp="1"/>
          </p:cNvSpPr>
          <p:nvPr>
            <p:ph type="ctrTitle"/>
          </p:nvPr>
        </p:nvSpPr>
        <p:spPr>
          <a:xfrm>
            <a:off x="1848465" y="3298722"/>
            <a:ext cx="8495070" cy="1784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libri"/>
              <a:buNone/>
            </a:pPr>
            <a:r>
              <a:rPr lang="en-US" sz="5400" dirty="0">
                <a:solidFill>
                  <a:srgbClr val="FFFFFF"/>
                </a:solidFill>
              </a:rPr>
              <a:t>Capabilities for Life</a:t>
            </a:r>
            <a:br>
              <a:rPr lang="en-US" sz="5400" dirty="0">
                <a:solidFill>
                  <a:srgbClr val="FFFFFF"/>
                </a:solidFill>
              </a:rPr>
            </a:br>
            <a:r>
              <a:rPr lang="en-US" sz="5400" dirty="0">
                <a:solidFill>
                  <a:srgbClr val="FFFFFF"/>
                </a:solidFill>
              </a:rPr>
              <a:t>Task Analysis is Your Friend!</a:t>
            </a:r>
            <a:endParaRPr sz="5400" dirty="0"/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1"/>
          </p:nvPr>
        </p:nvSpPr>
        <p:spPr>
          <a:xfrm>
            <a:off x="1848465" y="5258851"/>
            <a:ext cx="8495070" cy="904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</a:pPr>
            <a:r>
              <a:rPr lang="en-US" dirty="0">
                <a:solidFill>
                  <a:srgbClr val="FFFFFF"/>
                </a:solidFill>
              </a:rPr>
              <a:t>June 22, 2020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</a:pPr>
            <a:r>
              <a:rPr lang="en-US" dirty="0">
                <a:solidFill>
                  <a:srgbClr val="FFFFFF"/>
                </a:solidFill>
              </a:rPr>
              <a:t>Becky Chadwick, Josie Brunner &amp; Stacey </a:t>
            </a:r>
            <a:r>
              <a:rPr lang="en-US" dirty="0" err="1">
                <a:solidFill>
                  <a:srgbClr val="FFFFFF"/>
                </a:solidFill>
              </a:rPr>
              <a:t>Breiner</a:t>
            </a:r>
            <a:endParaRPr dirty="0"/>
          </a:p>
        </p:txBody>
      </p:sp>
      <p:sp>
        <p:nvSpPr>
          <p:cNvPr id="87" name="Google Shape;87;p13"/>
          <p:cNvSpPr/>
          <p:nvPr/>
        </p:nvSpPr>
        <p:spPr>
          <a:xfrm>
            <a:off x="5025914" y="889251"/>
            <a:ext cx="2140172" cy="2140172"/>
          </a:xfrm>
          <a:prstGeom prst="ellipse">
            <a:avLst/>
          </a:prstGeom>
          <a:solidFill>
            <a:srgbClr val="FFFFFF"/>
          </a:solidFill>
          <a:ln w="19050" cap="flat" cmpd="sng">
            <a:solidFill>
              <a:srgbClr val="F84E7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8" name="Google Shape;88;p13" descr="A picture containing food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2966" r="8035" b="1"/>
          <a:stretch/>
        </p:blipFill>
        <p:spPr>
          <a:xfrm>
            <a:off x="5508267" y="1447648"/>
            <a:ext cx="1175465" cy="11754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Ultimate Transition Strategy</a:t>
            </a:r>
            <a:br>
              <a:rPr lang="en-US" b="1" i="1" u="sng"/>
            </a:br>
            <a:endParaRPr/>
          </a:p>
        </p:txBody>
      </p:sp>
      <p:pic>
        <p:nvPicPr>
          <p:cNvPr id="94" name="Google Shape;94;p14" descr="A picture containing food&#10;&#10;Description automatically generated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0020300" y="522128"/>
            <a:ext cx="1333500" cy="786765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4"/>
          <p:cNvSpPr/>
          <p:nvPr/>
        </p:nvSpPr>
        <p:spPr>
          <a:xfrm>
            <a:off x="2780189" y="915510"/>
            <a:ext cx="6221767" cy="5724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you can teach a skill,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Teach it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you can’t teach the skill,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Adapt it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you can’t adapt the skill,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 someway around it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you can’t find some way around it,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Teach others to cope.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Peter Gerhardt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11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6"/>
          <p:cNvSpPr/>
          <p:nvPr/>
        </p:nvSpPr>
        <p:spPr>
          <a:xfrm>
            <a:off x="1114425" y="0"/>
            <a:ext cx="9963150" cy="6858000"/>
          </a:xfrm>
          <a:custGeom>
            <a:avLst/>
            <a:gdLst/>
            <a:ahLst/>
            <a:cxnLst/>
            <a:rect l="l" t="t" r="r" b="b"/>
            <a:pathLst>
              <a:path w="9963150" h="6858000" extrusionOk="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solidFill>
            <a:schemeClr val="lt1"/>
          </a:solidFill>
          <a:ln w="9525" cap="flat" cmpd="sng">
            <a:solidFill>
              <a:srgbClr val="EFEFE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139700" sx="102000" sy="102000" algn="ctr" rotWithShape="0">
              <a:srgbClr val="D8D8D8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6"/>
          <p:cNvSpPr/>
          <p:nvPr/>
        </p:nvSpPr>
        <p:spPr>
          <a:xfrm>
            <a:off x="1121664" y="0"/>
            <a:ext cx="9948672" cy="6858000"/>
          </a:xfrm>
          <a:custGeom>
            <a:avLst/>
            <a:gdLst/>
            <a:ahLst/>
            <a:cxnLst/>
            <a:rect l="l" t="t" r="r" b="b"/>
            <a:pathLst>
              <a:path w="9963150" h="6858000" extrusionOk="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6"/>
          <p:cNvSpPr txBox="1"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</a:pPr>
            <a:r>
              <a:rPr lang="en-US" sz="7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</a:t>
            </a:r>
            <a:r>
              <a:rPr lang="en-US" sz="7200" dirty="0"/>
              <a:t>Is Task Analysis?</a:t>
            </a:r>
            <a:endParaRPr dirty="0"/>
          </a:p>
        </p:txBody>
      </p:sp>
      <p:sp>
        <p:nvSpPr>
          <p:cNvPr id="113" name="Google Shape;113;p16"/>
          <p:cNvSpPr txBox="1">
            <a:spLocks noGrp="1"/>
          </p:cNvSpPr>
          <p:nvPr>
            <p:ph type="body" idx="1"/>
          </p:nvPr>
        </p:nvSpPr>
        <p:spPr>
          <a:xfrm>
            <a:off x="1966912" y="5645150"/>
            <a:ext cx="8258176" cy="631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endParaRPr dirty="0"/>
          </a:p>
        </p:txBody>
      </p:sp>
      <p:sp>
        <p:nvSpPr>
          <p:cNvPr id="114" name="Google Shape;114;p16"/>
          <p:cNvSpPr/>
          <p:nvPr/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5" name="Google Shape;115;p16" descr="A picture containing food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020300" y="522128"/>
            <a:ext cx="1333500" cy="786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4EB78-3CAC-420C-9CC0-0DD9C6970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Next Week…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917F06-C2D2-4B94-B147-6432894820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/>
              <a:t>Task Analysis is Your Friend!</a:t>
            </a:r>
          </a:p>
          <a:p>
            <a:r>
              <a:rPr lang="en-US" sz="4000" dirty="0"/>
              <a:t>Please Like and Share our video</a:t>
            </a:r>
          </a:p>
          <a:p>
            <a:r>
              <a:rPr lang="en-US" sz="4000" dirty="0"/>
              <a:t>Confirmation Code for this week is</a:t>
            </a:r>
          </a:p>
          <a:p>
            <a:pPr lvl="1"/>
            <a:r>
              <a:rPr lang="en-US" sz="3600" dirty="0"/>
              <a:t>Practice14</a:t>
            </a:r>
          </a:p>
          <a:p>
            <a:pPr lvl="1"/>
            <a:r>
              <a:rPr lang="en-US" sz="3600" dirty="0"/>
              <a:t>Go to </a:t>
            </a:r>
            <a:r>
              <a:rPr lang="en-US" sz="3600" dirty="0">
                <a:hlinkClick r:id="rId2"/>
              </a:rPr>
              <a:t>www.capabilitiesforlife.com</a:t>
            </a:r>
            <a:r>
              <a:rPr lang="en-US" sz="3600" dirty="0"/>
              <a:t> to request a certificate</a:t>
            </a:r>
          </a:p>
        </p:txBody>
      </p:sp>
    </p:spTree>
    <p:extLst>
      <p:ext uri="{BB962C8B-B14F-4D97-AF65-F5344CB8AC3E}">
        <p14:creationId xmlns:p14="http://schemas.microsoft.com/office/powerpoint/2010/main" val="1523278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112</Words>
  <Application>Microsoft Office PowerPoint</Application>
  <PresentationFormat>Widescreen</PresentationFormat>
  <Paragraphs>23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Capabilities for Life Task Analysis is Your Friend!</vt:lpstr>
      <vt:lpstr>Ultimate Transition Strategy </vt:lpstr>
      <vt:lpstr>What Is Task Analysis?</vt:lpstr>
      <vt:lpstr>Next Week…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Capabilities for Life Facebook Live</dc:title>
  <dc:creator>REBECCA CHADWICK</dc:creator>
  <cp:lastModifiedBy>REBECCA CHADWICK</cp:lastModifiedBy>
  <cp:revision>3</cp:revision>
  <dcterms:modified xsi:type="dcterms:W3CDTF">2020-06-19T23:55:22Z</dcterms:modified>
</cp:coreProperties>
</file>