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8839f086c0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8839f086c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8839f086c0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8839f086c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839f086c0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839f086c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839f086c0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8839f086c0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8839f086c0_0_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8839f086c0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839f086c0_0_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8839f086c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839f086c0_0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8839f086c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8839f086c0_0_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8839f086c0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839f086c0_0_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8839f086c0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839f086c0_0_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8839f086c0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8839f086c0_0_7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8839f086c0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8839f086c0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8839f086c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839f086c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8839f086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839f086c0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8839f086c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839f086c0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839f086c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8839f086c0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8839f086c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78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>
            <p:ph type="ctrTitle"/>
          </p:nvPr>
        </p:nvSpPr>
        <p:spPr>
          <a:xfrm>
            <a:off x="1848465" y="3298722"/>
            <a:ext cx="8495070" cy="17844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Capabilities for Life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Facebook Live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465" y="5258851"/>
            <a:ext cx="8495070" cy="9040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US">
                <a:solidFill>
                  <a:srgbClr val="FFFFFF"/>
                </a:solidFill>
              </a:rPr>
              <a:t>June 15, 2020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US">
                <a:solidFill>
                  <a:srgbClr val="FFFFFF"/>
                </a:solidFill>
              </a:rPr>
              <a:t>Becky Chadwick, Josie Brunner &amp; Stacey Breiner</a:t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F84E7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food&#10;&#10;Description automatically generated" id="88" name="Google Shape;88;p13"/>
          <p:cNvPicPr preferRelativeResize="0"/>
          <p:nvPr/>
        </p:nvPicPr>
        <p:blipFill rotWithShape="1">
          <a:blip r:embed="rId3">
            <a:alphaModFix/>
          </a:blip>
          <a:srcRect b="1" l="32966" r="8035" t="0"/>
          <a:stretch/>
        </p:blipFill>
        <p:spPr>
          <a:xfrm>
            <a:off x="5508268" y="1371601"/>
            <a:ext cx="1175465" cy="1175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2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2"/>
          <p:cNvSpPr txBox="1"/>
          <p:nvPr/>
        </p:nvSpPr>
        <p:spPr>
          <a:xfrm>
            <a:off x="6700350" y="1264375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specific or general?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3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/>
        </p:nvSpPr>
        <p:spPr>
          <a:xfrm>
            <a:off x="6700350" y="1264375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specific or general?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access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4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4"/>
          <p:cNvSpPr txBox="1"/>
          <p:nvPr/>
        </p:nvSpPr>
        <p:spPr>
          <a:xfrm>
            <a:off x="6700350" y="1264375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specific or general?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access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do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5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 txBox="1"/>
          <p:nvPr/>
        </p:nvSpPr>
        <p:spPr>
          <a:xfrm>
            <a:off x="6700350" y="1264375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specific or general?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access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do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have the time/focus for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6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6"/>
          <p:cNvSpPr txBox="1"/>
          <p:nvPr/>
        </p:nvSpPr>
        <p:spPr>
          <a:xfrm>
            <a:off x="6700350" y="1126150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specific or general?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access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do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have the time/focus for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the parent manage their child’s behavior?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7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6711000" y="1051725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specific or general?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access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know how to do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the parent have the time/focus for the task?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the parent manage their child’s behavior?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Char char="●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task “worth it” ?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8"/>
          <p:cNvSpPr txBox="1"/>
          <p:nvPr/>
        </p:nvSpPr>
        <p:spPr>
          <a:xfrm>
            <a:off x="6766175" y="1198675"/>
            <a:ext cx="3356700" cy="7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access to technology?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9"/>
          <p:cNvSpPr txBox="1"/>
          <p:nvPr/>
        </p:nvSpPr>
        <p:spPr>
          <a:xfrm>
            <a:off x="6766175" y="1198675"/>
            <a:ext cx="3356700" cy="7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access to technology?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Calibri"/>
              <a:buChar char="●"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we manage this issue when the students were </a:t>
            </a: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physically</a:t>
            </a: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in school?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0"/>
          <p:cNvSpPr txBox="1"/>
          <p:nvPr/>
        </p:nvSpPr>
        <p:spPr>
          <a:xfrm>
            <a:off x="6766175" y="1198675"/>
            <a:ext cx="3356700" cy="7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access to Wi-Fi?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31"/>
          <p:cNvSpPr txBox="1"/>
          <p:nvPr/>
        </p:nvSpPr>
        <p:spPr>
          <a:xfrm>
            <a:off x="6766175" y="1198675"/>
            <a:ext cx="3356700" cy="7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access to Wi-Fi?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Calibri"/>
              <a:buChar char="●"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the students have technology options that do not require internet?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Ultimate Transition Strategy</a:t>
            </a:r>
            <a:br>
              <a:rPr b="1" i="1" lang="en-US" u="sng"/>
            </a:br>
            <a:endParaRPr/>
          </a:p>
        </p:txBody>
      </p:sp>
      <p:pic>
        <p:nvPicPr>
          <p:cNvPr descr="A picture containing food&#10;&#10;Description automatically generated" id="94" name="Google Shape;94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20300" y="522128"/>
            <a:ext cx="1333500" cy="78676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>
            <a:off x="2780189" y="915510"/>
            <a:ext cx="6221767" cy="5724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 teach a skill,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 it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can’t teach the skill,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 it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can’t adapt the skill,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someway around it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can’t find some way around it,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 others to cope.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Peter Gerhardt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2"/>
          <p:cNvSpPr txBox="1"/>
          <p:nvPr/>
        </p:nvSpPr>
        <p:spPr>
          <a:xfrm>
            <a:off x="6766175" y="1198675"/>
            <a:ext cx="3356700" cy="7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access to Wi-Fi?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Calibri"/>
              <a:buChar char="●"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the students have technology options that do not require internet?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Calibri"/>
              <a:buChar char="●"/>
            </a:pPr>
            <a:r>
              <a:rPr lang="en-US" sz="1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can they report completed assignments without internet?</a:t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121" y="152400"/>
            <a:ext cx="9627757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2362200" y="3079538"/>
            <a:ext cx="7467600" cy="2325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Ultimate Transition Strategy Applied to Parents and Caregivers</a:t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0" y="0"/>
            <a:ext cx="2103120" cy="6858000"/>
          </a:xfrm>
          <a:prstGeom prst="rect">
            <a:avLst/>
          </a:prstGeom>
          <a:solidFill>
            <a:srgbClr val="6A78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6A785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food&#10;&#10;Description automatically generated" id="103" name="Google Shape;103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1" l="32966" r="8035" t="0"/>
          <a:stretch/>
        </p:blipFill>
        <p:spPr>
          <a:xfrm>
            <a:off x="5229361" y="1010610"/>
            <a:ext cx="1733278" cy="173327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5"/>
          <p:cNvSpPr/>
          <p:nvPr/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6A78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1114425" y="0"/>
            <a:ext cx="9963150" cy="6858000"/>
          </a:xfrm>
          <a:custGeom>
            <a:rect b="b" l="l" r="r" t="t"/>
            <a:pathLst>
              <a:path extrusionOk="0" h="6858000" w="996315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rgbClr val="EFEFE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sx="102000" rotWithShape="0" algn="ctr" sy="102000">
              <a:srgbClr val="D8D8D8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1121664" y="0"/>
            <a:ext cx="9948672" cy="6858000"/>
          </a:xfrm>
          <a:custGeom>
            <a:rect b="b" l="l" r="r" t="t"/>
            <a:pathLst>
              <a:path extrusionOk="0" h="6858000" w="996315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/>
          <p:nvPr>
            <p:ph type="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tasks that we must do?</a:t>
            </a:r>
            <a:endParaRPr/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1966912" y="5645150"/>
            <a:ext cx="8258176" cy="631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Listed on our worksheet</a:t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food&#10;&#10;Description automatically generated" id="115" name="Google Shape;11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20300" y="522128"/>
            <a:ext cx="1333500" cy="786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screenshot of a cell phone&#10;&#10;Description automatically generated" id="120" name="Google Shape;12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81945" y="0"/>
            <a:ext cx="901629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1892" y="152400"/>
            <a:ext cx="9808215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1892" y="152400"/>
            <a:ext cx="9808215" cy="65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/>
          <p:nvPr/>
        </p:nvSpPr>
        <p:spPr>
          <a:xfrm rot="-2134915">
            <a:off x="3672800" y="1685733"/>
            <a:ext cx="2303622" cy="1026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endParaRPr sz="4300">
              <a:solidFill>
                <a:srgbClr val="F3F3F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8745" y="152400"/>
            <a:ext cx="9594510" cy="655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1"/>
          <p:cNvSpPr txBox="1"/>
          <p:nvPr/>
        </p:nvSpPr>
        <p:spPr>
          <a:xfrm>
            <a:off x="6792500" y="1356650"/>
            <a:ext cx="18822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1"/>
          <p:cNvSpPr txBox="1"/>
          <p:nvPr/>
        </p:nvSpPr>
        <p:spPr>
          <a:xfrm>
            <a:off x="6700350" y="1264375"/>
            <a:ext cx="3225000" cy="4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parent </a:t>
            </a: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participation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